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1" r:id="rId6"/>
  </p:sldMasterIdLst>
  <p:notesMasterIdLst>
    <p:notesMasterId r:id="rId16"/>
  </p:notesMasterIdLst>
  <p:sldIdLst>
    <p:sldId id="419" r:id="rId7"/>
    <p:sldId id="420" r:id="rId8"/>
    <p:sldId id="418" r:id="rId9"/>
    <p:sldId id="414" r:id="rId10"/>
    <p:sldId id="421" r:id="rId11"/>
    <p:sldId id="416" r:id="rId12"/>
    <p:sldId id="413" r:id="rId13"/>
    <p:sldId id="411" r:id="rId14"/>
    <p:sldId id="38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895197-61F3-5928-58D9-26D4A07D363D}" v="52" dt="2024-12-30T04:24:32.6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 Thoms" userId="S::karin@peerworks.ca::3e38a4dd-26de-4e95-ab0f-1568b3fd2f86" providerId="AD" clId="Web-{00CED345-C90B-F449-0369-C7DA5A298928}"/>
    <pc:docChg chg="modSld">
      <pc:chgData name="Karin Thoms" userId="S::karin@peerworks.ca::3e38a4dd-26de-4e95-ab0f-1568b3fd2f86" providerId="AD" clId="Web-{00CED345-C90B-F449-0369-C7DA5A298928}" dt="2024-05-24T16:59:44.674" v="9"/>
      <pc:docMkLst>
        <pc:docMk/>
      </pc:docMkLst>
      <pc:sldChg chg="modSp">
        <pc:chgData name="Karin Thoms" userId="S::karin@peerworks.ca::3e38a4dd-26de-4e95-ab0f-1568b3fd2f86" providerId="AD" clId="Web-{00CED345-C90B-F449-0369-C7DA5A298928}" dt="2024-05-24T16:59:44.674" v="9"/>
        <pc:sldMkLst>
          <pc:docMk/>
          <pc:sldMk cId="3806470453" sldId="418"/>
        </pc:sldMkLst>
        <pc:graphicFrameChg chg="mod modGraphic">
          <ac:chgData name="Karin Thoms" userId="S::karin@peerworks.ca::3e38a4dd-26de-4e95-ab0f-1568b3fd2f86" providerId="AD" clId="Web-{00CED345-C90B-F449-0369-C7DA5A298928}" dt="2024-05-24T16:59:44.674" v="9"/>
          <ac:graphicFrameMkLst>
            <pc:docMk/>
            <pc:sldMk cId="3806470453" sldId="418"/>
            <ac:graphicFrameMk id="3" creationId="{93B9B6B5-2E96-CF75-5D68-5D7ABBE2025A}"/>
          </ac:graphicFrameMkLst>
        </pc:graphicFrameChg>
      </pc:sldChg>
    </pc:docChg>
  </pc:docChgLst>
  <pc:docChgLst>
    <pc:chgData name="Zebina  Virji" userId="S::zebina@peerworks.ca::cb166100-0129-494a-bf17-d42c68ccdc91" providerId="AD" clId="Web-{B2ED2400-52AE-4AA1-A884-02EBA9DB378B}"/>
    <pc:docChg chg="modSld">
      <pc:chgData name="Zebina  Virji" userId="S::zebina@peerworks.ca::cb166100-0129-494a-bf17-d42c68ccdc91" providerId="AD" clId="Web-{B2ED2400-52AE-4AA1-A884-02EBA9DB378B}" dt="2024-12-13T14:38:29.141" v="78"/>
      <pc:docMkLst>
        <pc:docMk/>
      </pc:docMkLst>
      <pc:sldChg chg="addSp modSp">
        <pc:chgData name="Zebina  Virji" userId="S::zebina@peerworks.ca::cb166100-0129-494a-bf17-d42c68ccdc91" providerId="AD" clId="Web-{B2ED2400-52AE-4AA1-A884-02EBA9DB378B}" dt="2024-12-13T14:38:29.141" v="78"/>
        <pc:sldMkLst>
          <pc:docMk/>
          <pc:sldMk cId="4268882613" sldId="411"/>
        </pc:sldMkLst>
        <pc:graphicFrameChg chg="mod modGraphic">
          <ac:chgData name="Zebina  Virji" userId="S::zebina@peerworks.ca::cb166100-0129-494a-bf17-d42c68ccdc91" providerId="AD" clId="Web-{B2ED2400-52AE-4AA1-A884-02EBA9DB378B}" dt="2024-12-13T14:38:29.141" v="78"/>
          <ac:graphicFrameMkLst>
            <pc:docMk/>
            <pc:sldMk cId="4268882613" sldId="411"/>
            <ac:graphicFrameMk id="4" creationId="{4C0FFCFD-A14E-4FAD-8713-13D945BB6FE6}"/>
          </ac:graphicFrameMkLst>
        </pc:graphicFrameChg>
        <pc:picChg chg="add mod">
          <ac:chgData name="Zebina  Virji" userId="S::zebina@peerworks.ca::cb166100-0129-494a-bf17-d42c68ccdc91" providerId="AD" clId="Web-{B2ED2400-52AE-4AA1-A884-02EBA9DB378B}" dt="2024-12-13T14:37:10.484" v="10" actId="1076"/>
          <ac:picMkLst>
            <pc:docMk/>
            <pc:sldMk cId="4268882613" sldId="411"/>
            <ac:picMk id="6" creationId="{9369B698-3C41-2E9C-DB78-041CB0138237}"/>
          </ac:picMkLst>
        </pc:picChg>
      </pc:sldChg>
    </pc:docChg>
  </pc:docChgLst>
  <pc:docChgLst>
    <pc:chgData name="Karin Thoms" userId="S::karin@peerworks.ca::3e38a4dd-26de-4e95-ab0f-1568b3fd2f86" providerId="AD" clId="Web-{1DC910B2-B920-8790-6BC2-D459C64B96AC}"/>
    <pc:docChg chg="modSld">
      <pc:chgData name="Karin Thoms" userId="S::karin@peerworks.ca::3e38a4dd-26de-4e95-ab0f-1568b3fd2f86" providerId="AD" clId="Web-{1DC910B2-B920-8790-6BC2-D459C64B96AC}" dt="2024-05-28T00:19:55.654" v="53"/>
      <pc:docMkLst>
        <pc:docMk/>
      </pc:docMkLst>
      <pc:sldChg chg="modSp">
        <pc:chgData name="Karin Thoms" userId="S::karin@peerworks.ca::3e38a4dd-26de-4e95-ab0f-1568b3fd2f86" providerId="AD" clId="Web-{1DC910B2-B920-8790-6BC2-D459C64B96AC}" dt="2024-05-28T00:19:55.654" v="53"/>
        <pc:sldMkLst>
          <pc:docMk/>
          <pc:sldMk cId="3806470453" sldId="418"/>
        </pc:sldMkLst>
        <pc:graphicFrameChg chg="mod modGraphic">
          <ac:chgData name="Karin Thoms" userId="S::karin@peerworks.ca::3e38a4dd-26de-4e95-ab0f-1568b3fd2f86" providerId="AD" clId="Web-{1DC910B2-B920-8790-6BC2-D459C64B96AC}" dt="2024-05-28T00:19:55.654" v="53"/>
          <ac:graphicFrameMkLst>
            <pc:docMk/>
            <pc:sldMk cId="3806470453" sldId="418"/>
            <ac:graphicFrameMk id="3" creationId="{93B9B6B5-2E96-CF75-5D68-5D7ABBE2025A}"/>
          </ac:graphicFrameMkLst>
        </pc:graphicFrameChg>
      </pc:sldChg>
    </pc:docChg>
  </pc:docChgLst>
  <pc:docChgLst>
    <pc:chgData name="Karin Thoms" userId="S::karin@peerworks.ca::3e38a4dd-26de-4e95-ab0f-1568b3fd2f86" providerId="AD" clId="Web-{16895197-61F3-5928-58D9-26D4A07D363D}"/>
    <pc:docChg chg="addSld delSld modSld">
      <pc:chgData name="Karin Thoms" userId="S::karin@peerworks.ca::3e38a4dd-26de-4e95-ab0f-1568b3fd2f86" providerId="AD" clId="Web-{16895197-61F3-5928-58D9-26D4A07D363D}" dt="2024-12-30T04:20:08.341" v="39"/>
      <pc:docMkLst>
        <pc:docMk/>
      </pc:docMkLst>
      <pc:sldChg chg="addSp delSp modSp">
        <pc:chgData name="Karin Thoms" userId="S::karin@peerworks.ca::3e38a4dd-26de-4e95-ab0f-1568b3fd2f86" providerId="AD" clId="Web-{16895197-61F3-5928-58D9-26D4A07D363D}" dt="2024-12-30T04:20:08.341" v="39"/>
        <pc:sldMkLst>
          <pc:docMk/>
          <pc:sldMk cId="637808464" sldId="414"/>
        </pc:sldMkLst>
        <pc:graphicFrameChg chg="add del mod">
          <ac:chgData name="Karin Thoms" userId="S::karin@peerworks.ca::3e38a4dd-26de-4e95-ab0f-1568b3fd2f86" providerId="AD" clId="Web-{16895197-61F3-5928-58D9-26D4A07D363D}" dt="2024-12-30T04:17:16.574" v="12"/>
          <ac:graphicFrameMkLst>
            <pc:docMk/>
            <pc:sldMk cId="637808464" sldId="414"/>
            <ac:graphicFrameMk id="4" creationId="{75785EE3-6268-EAD9-CC8E-94E89B43F9C5}"/>
          </ac:graphicFrameMkLst>
        </pc:graphicFrameChg>
        <pc:graphicFrameChg chg="mod modGraphic">
          <ac:chgData name="Karin Thoms" userId="S::karin@peerworks.ca::3e38a4dd-26de-4e95-ab0f-1568b3fd2f86" providerId="AD" clId="Web-{16895197-61F3-5928-58D9-26D4A07D363D}" dt="2024-12-30T04:20:08.341" v="39"/>
          <ac:graphicFrameMkLst>
            <pc:docMk/>
            <pc:sldMk cId="637808464" sldId="414"/>
            <ac:graphicFrameMk id="5" creationId="{66FACBB4-EB10-0241-38E0-86C9A00E2684}"/>
          </ac:graphicFrameMkLst>
        </pc:graphicFrameChg>
        <pc:graphicFrameChg chg="add del mod">
          <ac:chgData name="Karin Thoms" userId="S::karin@peerworks.ca::3e38a4dd-26de-4e95-ab0f-1568b3fd2f86" providerId="AD" clId="Web-{16895197-61F3-5928-58D9-26D4A07D363D}" dt="2024-12-30T04:18:04.512" v="19"/>
          <ac:graphicFrameMkLst>
            <pc:docMk/>
            <pc:sldMk cId="637808464" sldId="414"/>
            <ac:graphicFrameMk id="8" creationId="{77EECDFB-1DED-89E6-0EC0-050EC2758223}"/>
          </ac:graphicFrameMkLst>
        </pc:graphicFrameChg>
        <pc:graphicFrameChg chg="add del mod">
          <ac:chgData name="Karin Thoms" userId="S::karin@peerworks.ca::3e38a4dd-26de-4e95-ab0f-1568b3fd2f86" providerId="AD" clId="Web-{16895197-61F3-5928-58D9-26D4A07D363D}" dt="2024-12-30T04:18:11.715" v="21"/>
          <ac:graphicFrameMkLst>
            <pc:docMk/>
            <pc:sldMk cId="637808464" sldId="414"/>
            <ac:graphicFrameMk id="10" creationId="{78EDEF36-44B3-4AD5-18A0-2EFFA93F2D8D}"/>
          </ac:graphicFrameMkLst>
        </pc:graphicFrameChg>
        <pc:picChg chg="del">
          <ac:chgData name="Karin Thoms" userId="S::karin@peerworks.ca::3e38a4dd-26de-4e95-ab0f-1568b3fd2f86" providerId="AD" clId="Web-{16895197-61F3-5928-58D9-26D4A07D363D}" dt="2024-12-30T04:17:19.996" v="13"/>
          <ac:picMkLst>
            <pc:docMk/>
            <pc:sldMk cId="637808464" sldId="414"/>
            <ac:picMk id="6" creationId="{BA268426-3761-B327-D227-F820FEDCBEEC}"/>
          </ac:picMkLst>
        </pc:picChg>
        <pc:picChg chg="add mod">
          <ac:chgData name="Karin Thoms" userId="S::karin@peerworks.ca::3e38a4dd-26de-4e95-ab0f-1568b3fd2f86" providerId="AD" clId="Web-{16895197-61F3-5928-58D9-26D4A07D363D}" dt="2024-12-30T04:18:42.481" v="27" actId="1076"/>
          <ac:picMkLst>
            <pc:docMk/>
            <pc:sldMk cId="637808464" sldId="414"/>
            <ac:picMk id="11" creationId="{0FDF2268-A887-4B7A-9D22-7599831D427E}"/>
          </ac:picMkLst>
        </pc:picChg>
      </pc:sldChg>
      <pc:sldChg chg="new del">
        <pc:chgData name="Karin Thoms" userId="S::karin@peerworks.ca::3e38a4dd-26de-4e95-ab0f-1568b3fd2f86" providerId="AD" clId="Web-{16895197-61F3-5928-58D9-26D4A07D363D}" dt="2024-12-30T04:10:27.570" v="1"/>
        <pc:sldMkLst>
          <pc:docMk/>
          <pc:sldMk cId="3759281320" sldId="421"/>
        </pc:sldMkLst>
      </pc:sldChg>
      <pc:sldChg chg="add replId">
        <pc:chgData name="Karin Thoms" userId="S::karin@peerworks.ca::3e38a4dd-26de-4e95-ab0f-1568b3fd2f86" providerId="AD" clId="Web-{16895197-61F3-5928-58D9-26D4A07D363D}" dt="2024-12-30T04:10:35.945" v="2"/>
        <pc:sldMkLst>
          <pc:docMk/>
          <pc:sldMk cId="3927491566" sldId="4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DA6F7-FFEA-4320-B6CC-7B906704C084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C3B86-B309-48AA-B2AD-27D499ABE3D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2582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“Next thing we’d like to do today is get to know everyone.”</a:t>
            </a: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this point, as the trainer, introduce yourself and what you would like to share about your experience with Peer Support. The slide will show a picture of you, along with some facts that you want to share with the participants.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Note: this slide will be updated with the trainer’s photo and bio. </a:t>
            </a: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DF8E-26BD-DB48-8B55-710E2296F2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134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“Next thing we’d like to do today is get to know everyone.”</a:t>
            </a: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this point, as the trainer, introduce yourself and what you would like to share about your experience with Peer Support. The slide will show a picture of you, along with some facts that you want to share with the participants.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Note: this slide will be updated with the trainer’s photo and bio. </a:t>
            </a: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DF8E-26BD-DB48-8B55-710E2296F2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18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“Next thing we’d like to do today is get to know everyone.”</a:t>
            </a: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this point, as the trainer, introduce yourself and what you would like to share about your experience with Peer Support. The slide will show a picture of you, along with some facts that you want to share with the participants.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Note: this slide will be updated with the trainer’s photo and bio. </a:t>
            </a: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DF8E-26BD-DB48-8B55-710E2296F2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97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“Next thing we’d like to do today is get to know everyone.”</a:t>
            </a: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this point, as the trainer, introduce yourself and what you would like to share about your experience with Peer Support. The slide will show a picture of you, along with some facts that you want to share with the participants.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Note: this slide will be updated with the trainer’s photo and bio. </a:t>
            </a: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DF8E-26BD-DB48-8B55-710E2296F2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99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“Next thing we’d like to do today is get to know everyone.”</a:t>
            </a: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this point, as the trainer, introduce yourself and what you would like to share about your experience with Peer Support. The slide will show a picture of you, along with some facts that you want to share with the participants.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80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Note: this slide will be updated with the trainer’s photo and bio. </a:t>
            </a:r>
            <a:endParaRPr lang="en-C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2DF8E-26BD-DB48-8B55-710E2296F2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97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8DD6CC-F190-4658-B861-423B1C1F0FCA}" type="slidenum">
              <a:rPr kumimoji="0" lang="en-CA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160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8DD6CC-F190-4658-B861-423B1C1F0FCA}" type="slidenum">
              <a:rPr kumimoji="0" lang="en-CA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CA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160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8DD6CC-F190-4658-B861-423B1C1F0FCA}" type="slidenum">
              <a:rPr kumimoji="0" lang="en-CA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160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sv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4D81C-DE9B-437D-A75B-0122C81574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E0075-E800-4A20-A675-F76D747A31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4FC0A-FD23-4AD0-AECE-A1970BE3B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F9E40-353D-4B09-B797-6CFDA0767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6D72A-3EC3-4281-8748-B73C6B17F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10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CFBC6-0290-41AE-92A9-EED8AF2D4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9DAEB-1095-4171-B030-95311CDFE2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19FBEE-567B-428C-8B36-F35A57740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B21EC-DF5A-46DC-A703-A0F61CB46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7E2F7-3E41-404E-9296-E934ABC1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3319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6167E0-4358-4689-8065-60AADDD4D5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7D68A-4EFF-437B-8085-01F8514B58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E6346-B7D7-4945-AC83-A80703B49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35E93-74C2-4FEE-8648-0511CA91D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48048-2014-458E-B682-98AE3B74B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4720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3BD3F-FAC8-4122-A7CA-4D163B860CCE}" type="datetime1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7764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F16F-E206-4B2E-9588-C2C6AD7617AC}" type="datetime1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6847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22AF-EC02-4E19-BCD1-8B3DE8FF4362}" type="datetime1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515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669-3205-4EC1-A44B-5B5EC7264416}" type="datetime1">
              <a:rPr lang="en-CA" smtClean="0"/>
              <a:t>2024-12-29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048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4C63-D4BF-4740-8136-00179D07CDBA}" type="datetime1">
              <a:rPr lang="en-CA" smtClean="0"/>
              <a:t>2024-12-29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973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6069-6D20-41D0-A3E0-21EAA14264C8}" type="datetime1">
              <a:rPr lang="en-CA" smtClean="0"/>
              <a:t>2024-12-29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8806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9E56A-C9B4-415F-8C78-A76F193B961A}" type="datetime1">
              <a:rPr lang="en-CA" smtClean="0"/>
              <a:t>2024-12-29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13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3BD4-D051-43DD-9694-F42C2FE652A0}" type="datetime1">
              <a:rPr lang="en-CA" smtClean="0"/>
              <a:t>2024-12-29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4128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D218B-5E04-4678-B7CD-A27CE373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3501B-4417-4B95-BC9F-CA5C54F13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005B5-4AE5-451A-8600-84BABF598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A1CD83-9A5E-4F7F-8F0D-953E7EE4E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839F2-311D-4A22-AE0F-636C1F008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01945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40E3B-CBA1-4F1C-B66E-2D3BDA00BC3F}" type="datetime1">
              <a:rPr lang="en-CA" smtClean="0"/>
              <a:t>2024-12-29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7556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A149D-C8D5-429B-8637-49F825072EA7}" type="datetime1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8110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6FAE-9AC1-469A-9191-2F9393AB41F6}" type="datetime1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66109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id="{66011E11-8B3E-C049-A929-000719FFB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65" y="0"/>
            <a:ext cx="12211267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4383" y="2928528"/>
            <a:ext cx="4954040" cy="72360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r">
              <a:lnSpc>
                <a:spcPts val="5080"/>
              </a:lnSpc>
              <a:defRPr sz="4400" b="0" i="0" kern="0" spc="120" baseline="0">
                <a:solidFill>
                  <a:schemeClr val="bg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76077" y="4372303"/>
            <a:ext cx="5002346" cy="48150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r">
              <a:buNone/>
              <a:defRPr sz="2100" kern="0" spc="20" baseline="0">
                <a:solidFill>
                  <a:schemeClr val="bg1"/>
                </a:solidFill>
                <a:latin typeface="MuktaMahee Regular" panose="020B0000000000000000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35223" y="517003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500" kern="0" spc="40" baseline="0">
                <a:solidFill>
                  <a:schemeClr val="bg1"/>
                </a:solidFill>
                <a:latin typeface="MuktaMahee Light" panose="020B0000000000000000" pitchFamily="34" charset="77"/>
              </a:defRPr>
            </a:lvl1pPr>
          </a:lstStyle>
          <a:p>
            <a:fld id="{5A68C9F6-FF32-FD47-B7B0-C605A8231561}" type="datetime4">
              <a:rPr lang="en-CA" smtClean="0"/>
              <a:t>December 29, 2024</a:t>
            </a:fld>
            <a:endParaRPr lang="en-US"/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88A10EBD-4C79-BB40-8857-E481CB0B1C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40747" y="-16116"/>
            <a:ext cx="6867615" cy="6904219"/>
          </a:xfrm>
          <a:custGeom>
            <a:avLst/>
            <a:gdLst>
              <a:gd name="connsiteX0" fmla="*/ 0 w 2743187"/>
              <a:gd name="connsiteY0" fmla="*/ 0 h 2854509"/>
              <a:gd name="connsiteX1" fmla="*/ 2285980 w 2743187"/>
              <a:gd name="connsiteY1" fmla="*/ 0 h 2854509"/>
              <a:gd name="connsiteX2" fmla="*/ 2743187 w 2743187"/>
              <a:gd name="connsiteY2" fmla="*/ 457207 h 2854509"/>
              <a:gd name="connsiteX3" fmla="*/ 2743187 w 2743187"/>
              <a:gd name="connsiteY3" fmla="*/ 2854509 h 2854509"/>
              <a:gd name="connsiteX4" fmla="*/ 2743187 w 2743187"/>
              <a:gd name="connsiteY4" fmla="*/ 2854509 h 2854509"/>
              <a:gd name="connsiteX5" fmla="*/ 457207 w 2743187"/>
              <a:gd name="connsiteY5" fmla="*/ 2854509 h 2854509"/>
              <a:gd name="connsiteX6" fmla="*/ 0 w 2743187"/>
              <a:gd name="connsiteY6" fmla="*/ 2397302 h 2854509"/>
              <a:gd name="connsiteX7" fmla="*/ 0 w 2743187"/>
              <a:gd name="connsiteY7" fmla="*/ 0 h 2854509"/>
              <a:gd name="connsiteX0" fmla="*/ 0 w 2743187"/>
              <a:gd name="connsiteY0" fmla="*/ 2462981 h 5317490"/>
              <a:gd name="connsiteX1" fmla="*/ 1460070 w 2743187"/>
              <a:gd name="connsiteY1" fmla="*/ 0 h 5317490"/>
              <a:gd name="connsiteX2" fmla="*/ 2743187 w 2743187"/>
              <a:gd name="connsiteY2" fmla="*/ 2920188 h 5317490"/>
              <a:gd name="connsiteX3" fmla="*/ 2743187 w 2743187"/>
              <a:gd name="connsiteY3" fmla="*/ 5317490 h 5317490"/>
              <a:gd name="connsiteX4" fmla="*/ 2743187 w 2743187"/>
              <a:gd name="connsiteY4" fmla="*/ 5317490 h 5317490"/>
              <a:gd name="connsiteX5" fmla="*/ 457207 w 2743187"/>
              <a:gd name="connsiteY5" fmla="*/ 5317490 h 5317490"/>
              <a:gd name="connsiteX6" fmla="*/ 0 w 2743187"/>
              <a:gd name="connsiteY6" fmla="*/ 4860283 h 5317490"/>
              <a:gd name="connsiteX7" fmla="*/ 0 w 2743187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1474839 w 3746070"/>
              <a:gd name="connsiteY0" fmla="*/ 301342 h 5604083"/>
              <a:gd name="connsiteX1" fmla="*/ 3746070 w 3746070"/>
              <a:gd name="connsiteY1" fmla="*/ 286593 h 5604083"/>
              <a:gd name="connsiteX2" fmla="*/ 2743187 w 3746070"/>
              <a:gd name="connsiteY2" fmla="*/ 3206781 h 5604083"/>
              <a:gd name="connsiteX3" fmla="*/ 2743187 w 3746070"/>
              <a:gd name="connsiteY3" fmla="*/ 5604083 h 5604083"/>
              <a:gd name="connsiteX4" fmla="*/ 2743187 w 3746070"/>
              <a:gd name="connsiteY4" fmla="*/ 5604083 h 5604083"/>
              <a:gd name="connsiteX5" fmla="*/ 457207 w 3746070"/>
              <a:gd name="connsiteY5" fmla="*/ 5604083 h 5604083"/>
              <a:gd name="connsiteX6" fmla="*/ 0 w 3746070"/>
              <a:gd name="connsiteY6" fmla="*/ 5146876 h 5604083"/>
              <a:gd name="connsiteX7" fmla="*/ 1474839 w 3746070"/>
              <a:gd name="connsiteY7" fmla="*/ 301342 h 5604083"/>
              <a:gd name="connsiteX0" fmla="*/ 1474839 w 3746070"/>
              <a:gd name="connsiteY0" fmla="*/ 14749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1474839 w 3746070"/>
              <a:gd name="connsiteY7" fmla="*/ 14749 h 5317490"/>
              <a:gd name="connsiteX0" fmla="*/ 1474839 w 3746448"/>
              <a:gd name="connsiteY0" fmla="*/ 24549 h 5327290"/>
              <a:gd name="connsiteX1" fmla="*/ 3746070 w 3746448"/>
              <a:gd name="connsiteY1" fmla="*/ 9800 h 5327290"/>
              <a:gd name="connsiteX2" fmla="*/ 2743187 w 3746448"/>
              <a:gd name="connsiteY2" fmla="*/ 2929988 h 5327290"/>
              <a:gd name="connsiteX3" fmla="*/ 2743187 w 3746448"/>
              <a:gd name="connsiteY3" fmla="*/ 5327290 h 5327290"/>
              <a:gd name="connsiteX4" fmla="*/ 2743187 w 3746448"/>
              <a:gd name="connsiteY4" fmla="*/ 5327290 h 5327290"/>
              <a:gd name="connsiteX5" fmla="*/ 457207 w 3746448"/>
              <a:gd name="connsiteY5" fmla="*/ 5327290 h 5327290"/>
              <a:gd name="connsiteX6" fmla="*/ 0 w 3746448"/>
              <a:gd name="connsiteY6" fmla="*/ 4870083 h 5327290"/>
              <a:gd name="connsiteX7" fmla="*/ 1474839 w 3746448"/>
              <a:gd name="connsiteY7" fmla="*/ 24549 h 5327290"/>
              <a:gd name="connsiteX0" fmla="*/ 1474839 w 4329495"/>
              <a:gd name="connsiteY0" fmla="*/ 24549 h 5327290"/>
              <a:gd name="connsiteX1" fmla="*/ 3746070 w 4329495"/>
              <a:gd name="connsiteY1" fmla="*/ 9800 h 5327290"/>
              <a:gd name="connsiteX2" fmla="*/ 2743187 w 4329495"/>
              <a:gd name="connsiteY2" fmla="*/ 2929988 h 5327290"/>
              <a:gd name="connsiteX3" fmla="*/ 2743187 w 4329495"/>
              <a:gd name="connsiteY3" fmla="*/ 5327290 h 5327290"/>
              <a:gd name="connsiteX4" fmla="*/ 2743187 w 4329495"/>
              <a:gd name="connsiteY4" fmla="*/ 5327290 h 5327290"/>
              <a:gd name="connsiteX5" fmla="*/ 457207 w 4329495"/>
              <a:gd name="connsiteY5" fmla="*/ 5327290 h 5327290"/>
              <a:gd name="connsiteX6" fmla="*/ 0 w 4329495"/>
              <a:gd name="connsiteY6" fmla="*/ 4870083 h 5327290"/>
              <a:gd name="connsiteX7" fmla="*/ 1474839 w 4329495"/>
              <a:gd name="connsiteY7" fmla="*/ 24549 h 5327290"/>
              <a:gd name="connsiteX0" fmla="*/ 1474839 w 4462843"/>
              <a:gd name="connsiteY0" fmla="*/ 24549 h 6941549"/>
              <a:gd name="connsiteX1" fmla="*/ 3746070 w 4462843"/>
              <a:gd name="connsiteY1" fmla="*/ 9800 h 6941549"/>
              <a:gd name="connsiteX2" fmla="*/ 3406864 w 4462843"/>
              <a:gd name="connsiteY2" fmla="*/ 6941549 h 6941549"/>
              <a:gd name="connsiteX3" fmla="*/ 2743187 w 4462843"/>
              <a:gd name="connsiteY3" fmla="*/ 5327290 h 6941549"/>
              <a:gd name="connsiteX4" fmla="*/ 2743187 w 4462843"/>
              <a:gd name="connsiteY4" fmla="*/ 5327290 h 6941549"/>
              <a:gd name="connsiteX5" fmla="*/ 457207 w 4462843"/>
              <a:gd name="connsiteY5" fmla="*/ 5327290 h 6941549"/>
              <a:gd name="connsiteX6" fmla="*/ 0 w 4462843"/>
              <a:gd name="connsiteY6" fmla="*/ 4870083 h 6941549"/>
              <a:gd name="connsiteX7" fmla="*/ 1474839 w 4462843"/>
              <a:gd name="connsiteY7" fmla="*/ 24549 h 6941549"/>
              <a:gd name="connsiteX0" fmla="*/ 1474839 w 4532782"/>
              <a:gd name="connsiteY0" fmla="*/ 24549 h 6941549"/>
              <a:gd name="connsiteX1" fmla="*/ 3746070 w 4532782"/>
              <a:gd name="connsiteY1" fmla="*/ 9800 h 6941549"/>
              <a:gd name="connsiteX2" fmla="*/ 3406864 w 4532782"/>
              <a:gd name="connsiteY2" fmla="*/ 6941549 h 6941549"/>
              <a:gd name="connsiteX3" fmla="*/ 2743187 w 4532782"/>
              <a:gd name="connsiteY3" fmla="*/ 5327290 h 6941549"/>
              <a:gd name="connsiteX4" fmla="*/ 2743187 w 4532782"/>
              <a:gd name="connsiteY4" fmla="*/ 5327290 h 6941549"/>
              <a:gd name="connsiteX5" fmla="*/ 457207 w 4532782"/>
              <a:gd name="connsiteY5" fmla="*/ 5327290 h 6941549"/>
              <a:gd name="connsiteX6" fmla="*/ 0 w 4532782"/>
              <a:gd name="connsiteY6" fmla="*/ 4870083 h 6941549"/>
              <a:gd name="connsiteX7" fmla="*/ 1474839 w 4532782"/>
              <a:gd name="connsiteY7" fmla="*/ 24549 h 6941549"/>
              <a:gd name="connsiteX0" fmla="*/ 1474839 w 4530802"/>
              <a:gd name="connsiteY0" fmla="*/ 24549 h 6906648"/>
              <a:gd name="connsiteX1" fmla="*/ 3746070 w 4530802"/>
              <a:gd name="connsiteY1" fmla="*/ 9800 h 6906648"/>
              <a:gd name="connsiteX2" fmla="*/ 3399884 w 4530802"/>
              <a:gd name="connsiteY2" fmla="*/ 6906648 h 6906648"/>
              <a:gd name="connsiteX3" fmla="*/ 2743187 w 4530802"/>
              <a:gd name="connsiteY3" fmla="*/ 5327290 h 6906648"/>
              <a:gd name="connsiteX4" fmla="*/ 2743187 w 4530802"/>
              <a:gd name="connsiteY4" fmla="*/ 5327290 h 6906648"/>
              <a:gd name="connsiteX5" fmla="*/ 457207 w 4530802"/>
              <a:gd name="connsiteY5" fmla="*/ 5327290 h 6906648"/>
              <a:gd name="connsiteX6" fmla="*/ 0 w 4530802"/>
              <a:gd name="connsiteY6" fmla="*/ 4870083 h 6906648"/>
              <a:gd name="connsiteX7" fmla="*/ 1474839 w 4530802"/>
              <a:gd name="connsiteY7" fmla="*/ 24549 h 6906648"/>
              <a:gd name="connsiteX0" fmla="*/ 1474839 w 4596030"/>
              <a:gd name="connsiteY0" fmla="*/ 24549 h 6906648"/>
              <a:gd name="connsiteX1" fmla="*/ 3746070 w 4596030"/>
              <a:gd name="connsiteY1" fmla="*/ 9800 h 6906648"/>
              <a:gd name="connsiteX2" fmla="*/ 3399884 w 4596030"/>
              <a:gd name="connsiteY2" fmla="*/ 6906648 h 6906648"/>
              <a:gd name="connsiteX3" fmla="*/ 2743187 w 4596030"/>
              <a:gd name="connsiteY3" fmla="*/ 5327290 h 6906648"/>
              <a:gd name="connsiteX4" fmla="*/ 2743187 w 4596030"/>
              <a:gd name="connsiteY4" fmla="*/ 5327290 h 6906648"/>
              <a:gd name="connsiteX5" fmla="*/ 457207 w 4596030"/>
              <a:gd name="connsiteY5" fmla="*/ 5327290 h 6906648"/>
              <a:gd name="connsiteX6" fmla="*/ 0 w 4596030"/>
              <a:gd name="connsiteY6" fmla="*/ 4870083 h 6906648"/>
              <a:gd name="connsiteX7" fmla="*/ 1474839 w 4596030"/>
              <a:gd name="connsiteY7" fmla="*/ 24549 h 6906648"/>
              <a:gd name="connsiteX0" fmla="*/ 1474839 w 4634383"/>
              <a:gd name="connsiteY0" fmla="*/ 18403 h 6900502"/>
              <a:gd name="connsiteX1" fmla="*/ 3801912 w 4634383"/>
              <a:gd name="connsiteY1" fmla="*/ 10635 h 6900502"/>
              <a:gd name="connsiteX2" fmla="*/ 3399884 w 4634383"/>
              <a:gd name="connsiteY2" fmla="*/ 6900502 h 6900502"/>
              <a:gd name="connsiteX3" fmla="*/ 2743187 w 4634383"/>
              <a:gd name="connsiteY3" fmla="*/ 5321144 h 6900502"/>
              <a:gd name="connsiteX4" fmla="*/ 2743187 w 4634383"/>
              <a:gd name="connsiteY4" fmla="*/ 5321144 h 6900502"/>
              <a:gd name="connsiteX5" fmla="*/ 457207 w 4634383"/>
              <a:gd name="connsiteY5" fmla="*/ 5321144 h 6900502"/>
              <a:gd name="connsiteX6" fmla="*/ 0 w 4634383"/>
              <a:gd name="connsiteY6" fmla="*/ 4863937 h 6900502"/>
              <a:gd name="connsiteX7" fmla="*/ 1474839 w 4634383"/>
              <a:gd name="connsiteY7" fmla="*/ 18403 h 6900502"/>
              <a:gd name="connsiteX0" fmla="*/ 1474839 w 4742182"/>
              <a:gd name="connsiteY0" fmla="*/ 18403 h 6900502"/>
              <a:gd name="connsiteX1" fmla="*/ 3801912 w 4742182"/>
              <a:gd name="connsiteY1" fmla="*/ 10635 h 6900502"/>
              <a:gd name="connsiteX2" fmla="*/ 3399884 w 4742182"/>
              <a:gd name="connsiteY2" fmla="*/ 6900502 h 6900502"/>
              <a:gd name="connsiteX3" fmla="*/ 2743187 w 4742182"/>
              <a:gd name="connsiteY3" fmla="*/ 5321144 h 6900502"/>
              <a:gd name="connsiteX4" fmla="*/ 2743187 w 4742182"/>
              <a:gd name="connsiteY4" fmla="*/ 5321144 h 6900502"/>
              <a:gd name="connsiteX5" fmla="*/ 457207 w 4742182"/>
              <a:gd name="connsiteY5" fmla="*/ 5321144 h 6900502"/>
              <a:gd name="connsiteX6" fmla="*/ 0 w 4742182"/>
              <a:gd name="connsiteY6" fmla="*/ 4863937 h 6900502"/>
              <a:gd name="connsiteX7" fmla="*/ 1474839 w 4742182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2743187 w 4738655"/>
              <a:gd name="connsiteY4" fmla="*/ 5321144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1772946 w 4738655"/>
              <a:gd name="connsiteY3" fmla="*/ 6891678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3141069 w 6867615"/>
              <a:gd name="connsiteY4" fmla="*/ 6270445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848109 w 6867615"/>
              <a:gd name="connsiteY5" fmla="*/ 4085657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128960 w 6867615"/>
              <a:gd name="connsiteY5" fmla="*/ 4863937 h 6900502"/>
              <a:gd name="connsiteX6" fmla="*/ 3603799 w 6867615"/>
              <a:gd name="connsiteY6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67615" h="6904219">
                <a:moveTo>
                  <a:pt x="3610779" y="1179"/>
                </a:moveTo>
                <a:cubicBezTo>
                  <a:pt x="3591108" y="20843"/>
                  <a:pt x="5965291" y="-20061"/>
                  <a:pt x="5930872" y="14352"/>
                </a:cubicBezTo>
                <a:cubicBezTo>
                  <a:pt x="7817167" y="1296001"/>
                  <a:pt x="6417160" y="5327490"/>
                  <a:pt x="5528844" y="6904219"/>
                </a:cubicBezTo>
                <a:lnTo>
                  <a:pt x="0" y="6888415"/>
                </a:lnTo>
                <a:lnTo>
                  <a:pt x="20941" y="5380703"/>
                </a:lnTo>
                <a:cubicBezTo>
                  <a:pt x="922062" y="3238521"/>
                  <a:pt x="2018624" y="998616"/>
                  <a:pt x="3610779" y="1179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aseline="0">
                <a:latin typeface="MuktaMahee Regular" panose="020B0000000000000000" pitchFamily="34" charset="77"/>
              </a:defRPr>
            </a:lvl1pPr>
          </a:lstStyle>
          <a:p>
            <a:r>
              <a:rPr lang="en-US"/>
              <a:t>[ Insert Picture ]</a:t>
            </a: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1E5173D1-8FD4-BC42-AF6B-5BD507BE96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17561" y="6213260"/>
            <a:ext cx="255744" cy="135394"/>
          </a:xfrm>
          <a:prstGeom prst="rect">
            <a:avLst/>
          </a:prstGeom>
        </p:spPr>
      </p:pic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8532C6F0-570A-D143-BE3A-DF289FC46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76077" y="6096299"/>
            <a:ext cx="4573951" cy="23842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100" kern="0" spc="0" baseline="0">
                <a:solidFill>
                  <a:schemeClr val="bg1"/>
                </a:solidFill>
                <a:latin typeface="MuktaMahee ExtraLight" panose="020B0000000000000000" pitchFamily="34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Video Hyperlink</a:t>
            </a:r>
          </a:p>
        </p:txBody>
      </p:sp>
    </p:spTree>
    <p:extLst>
      <p:ext uri="{BB962C8B-B14F-4D97-AF65-F5344CB8AC3E}">
        <p14:creationId xmlns:p14="http://schemas.microsoft.com/office/powerpoint/2010/main" val="5665568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2C10AAB-0A7C-9D48-81EF-4D8B643B76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634" y="0"/>
            <a:ext cx="12211267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95158" y="2793092"/>
            <a:ext cx="5998895" cy="72360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r">
              <a:lnSpc>
                <a:spcPts val="5900"/>
              </a:lnSpc>
              <a:defRPr sz="4900" b="0" i="0" kern="0" spc="200" baseline="0">
                <a:solidFill>
                  <a:schemeClr val="bg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5158" y="4349115"/>
            <a:ext cx="5983265" cy="3479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r">
              <a:buNone/>
              <a:defRPr sz="2100" kern="0" spc="20" baseline="0">
                <a:solidFill>
                  <a:schemeClr val="bg1"/>
                </a:solidFill>
                <a:latin typeface="MuktaMahee Regular" panose="020B0000000000000000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35223" y="5053752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500" kern="0" spc="40" baseline="0">
                <a:solidFill>
                  <a:schemeClr val="bg1"/>
                </a:solidFill>
                <a:latin typeface="MuktaMahee Light" panose="020B0000000000000000" pitchFamily="34" charset="77"/>
              </a:defRPr>
            </a:lvl1pPr>
          </a:lstStyle>
          <a:p>
            <a:fld id="{9CC3F28B-2506-3447-B60D-A50F2F6E8F65}" type="datetime4">
              <a:rPr lang="en-CA" smtClean="0"/>
              <a:t>December 29, 2024</a:t>
            </a:fld>
            <a:endParaRPr lang="en-US"/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1E5173D1-8FD4-BC42-AF6B-5BD507BE96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17561" y="6213260"/>
            <a:ext cx="255744" cy="135394"/>
          </a:xfrm>
          <a:prstGeom prst="rect">
            <a:avLst/>
          </a:prstGeom>
        </p:spPr>
      </p:pic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8532C6F0-570A-D143-BE3A-DF289FC46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5158" y="6140711"/>
            <a:ext cx="5554870" cy="1480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100" kern="0" spc="0" baseline="0">
                <a:solidFill>
                  <a:schemeClr val="bg1"/>
                </a:solidFill>
                <a:latin typeface="MuktaMahee ExtraLight" panose="020B0000000000000000" pitchFamily="34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Video Hyperlink</a:t>
            </a:r>
          </a:p>
        </p:txBody>
      </p:sp>
    </p:spTree>
    <p:extLst>
      <p:ext uri="{BB962C8B-B14F-4D97-AF65-F5344CB8AC3E}">
        <p14:creationId xmlns:p14="http://schemas.microsoft.com/office/powerpoint/2010/main" val="13064434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id="{66011E11-8B3E-C049-A929-000719FFB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65" y="0"/>
            <a:ext cx="12211267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4383" y="2928528"/>
            <a:ext cx="4954040" cy="72360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r">
              <a:lnSpc>
                <a:spcPts val="5080"/>
              </a:lnSpc>
              <a:defRPr sz="4400" b="0" i="0" kern="0" spc="120" baseline="0">
                <a:solidFill>
                  <a:schemeClr val="bg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76077" y="4372303"/>
            <a:ext cx="5002346" cy="48150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r">
              <a:buNone/>
              <a:defRPr sz="2100" kern="0" spc="20" baseline="0">
                <a:solidFill>
                  <a:schemeClr val="bg1"/>
                </a:solidFill>
                <a:latin typeface="MuktaMahee Regular" panose="020B0000000000000000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35223" y="517003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500" kern="0" spc="40" baseline="0">
                <a:solidFill>
                  <a:schemeClr val="bg1"/>
                </a:solidFill>
                <a:latin typeface="MuktaMahee Light" panose="020B0000000000000000" pitchFamily="34" charset="77"/>
              </a:defRPr>
            </a:lvl1pPr>
          </a:lstStyle>
          <a:p>
            <a:fld id="{5A68C9F6-FF32-FD47-B7B0-C605A8231561}" type="datetime4">
              <a:rPr lang="en-CA" smtClean="0"/>
              <a:t>December 29, 2024</a:t>
            </a:fld>
            <a:endParaRPr lang="en-US"/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88A10EBD-4C79-BB40-8857-E481CB0B1C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40747" y="-16116"/>
            <a:ext cx="6867615" cy="6904219"/>
          </a:xfrm>
          <a:custGeom>
            <a:avLst/>
            <a:gdLst>
              <a:gd name="connsiteX0" fmla="*/ 0 w 2743187"/>
              <a:gd name="connsiteY0" fmla="*/ 0 h 2854509"/>
              <a:gd name="connsiteX1" fmla="*/ 2285980 w 2743187"/>
              <a:gd name="connsiteY1" fmla="*/ 0 h 2854509"/>
              <a:gd name="connsiteX2" fmla="*/ 2743187 w 2743187"/>
              <a:gd name="connsiteY2" fmla="*/ 457207 h 2854509"/>
              <a:gd name="connsiteX3" fmla="*/ 2743187 w 2743187"/>
              <a:gd name="connsiteY3" fmla="*/ 2854509 h 2854509"/>
              <a:gd name="connsiteX4" fmla="*/ 2743187 w 2743187"/>
              <a:gd name="connsiteY4" fmla="*/ 2854509 h 2854509"/>
              <a:gd name="connsiteX5" fmla="*/ 457207 w 2743187"/>
              <a:gd name="connsiteY5" fmla="*/ 2854509 h 2854509"/>
              <a:gd name="connsiteX6" fmla="*/ 0 w 2743187"/>
              <a:gd name="connsiteY6" fmla="*/ 2397302 h 2854509"/>
              <a:gd name="connsiteX7" fmla="*/ 0 w 2743187"/>
              <a:gd name="connsiteY7" fmla="*/ 0 h 2854509"/>
              <a:gd name="connsiteX0" fmla="*/ 0 w 2743187"/>
              <a:gd name="connsiteY0" fmla="*/ 2462981 h 5317490"/>
              <a:gd name="connsiteX1" fmla="*/ 1460070 w 2743187"/>
              <a:gd name="connsiteY1" fmla="*/ 0 h 5317490"/>
              <a:gd name="connsiteX2" fmla="*/ 2743187 w 2743187"/>
              <a:gd name="connsiteY2" fmla="*/ 2920188 h 5317490"/>
              <a:gd name="connsiteX3" fmla="*/ 2743187 w 2743187"/>
              <a:gd name="connsiteY3" fmla="*/ 5317490 h 5317490"/>
              <a:gd name="connsiteX4" fmla="*/ 2743187 w 2743187"/>
              <a:gd name="connsiteY4" fmla="*/ 5317490 h 5317490"/>
              <a:gd name="connsiteX5" fmla="*/ 457207 w 2743187"/>
              <a:gd name="connsiteY5" fmla="*/ 5317490 h 5317490"/>
              <a:gd name="connsiteX6" fmla="*/ 0 w 2743187"/>
              <a:gd name="connsiteY6" fmla="*/ 4860283 h 5317490"/>
              <a:gd name="connsiteX7" fmla="*/ 0 w 2743187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1474839 w 3746070"/>
              <a:gd name="connsiteY0" fmla="*/ 301342 h 5604083"/>
              <a:gd name="connsiteX1" fmla="*/ 3746070 w 3746070"/>
              <a:gd name="connsiteY1" fmla="*/ 286593 h 5604083"/>
              <a:gd name="connsiteX2" fmla="*/ 2743187 w 3746070"/>
              <a:gd name="connsiteY2" fmla="*/ 3206781 h 5604083"/>
              <a:gd name="connsiteX3" fmla="*/ 2743187 w 3746070"/>
              <a:gd name="connsiteY3" fmla="*/ 5604083 h 5604083"/>
              <a:gd name="connsiteX4" fmla="*/ 2743187 w 3746070"/>
              <a:gd name="connsiteY4" fmla="*/ 5604083 h 5604083"/>
              <a:gd name="connsiteX5" fmla="*/ 457207 w 3746070"/>
              <a:gd name="connsiteY5" fmla="*/ 5604083 h 5604083"/>
              <a:gd name="connsiteX6" fmla="*/ 0 w 3746070"/>
              <a:gd name="connsiteY6" fmla="*/ 5146876 h 5604083"/>
              <a:gd name="connsiteX7" fmla="*/ 1474839 w 3746070"/>
              <a:gd name="connsiteY7" fmla="*/ 301342 h 5604083"/>
              <a:gd name="connsiteX0" fmla="*/ 1474839 w 3746070"/>
              <a:gd name="connsiteY0" fmla="*/ 14749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1474839 w 3746070"/>
              <a:gd name="connsiteY7" fmla="*/ 14749 h 5317490"/>
              <a:gd name="connsiteX0" fmla="*/ 1474839 w 3746448"/>
              <a:gd name="connsiteY0" fmla="*/ 24549 h 5327290"/>
              <a:gd name="connsiteX1" fmla="*/ 3746070 w 3746448"/>
              <a:gd name="connsiteY1" fmla="*/ 9800 h 5327290"/>
              <a:gd name="connsiteX2" fmla="*/ 2743187 w 3746448"/>
              <a:gd name="connsiteY2" fmla="*/ 2929988 h 5327290"/>
              <a:gd name="connsiteX3" fmla="*/ 2743187 w 3746448"/>
              <a:gd name="connsiteY3" fmla="*/ 5327290 h 5327290"/>
              <a:gd name="connsiteX4" fmla="*/ 2743187 w 3746448"/>
              <a:gd name="connsiteY4" fmla="*/ 5327290 h 5327290"/>
              <a:gd name="connsiteX5" fmla="*/ 457207 w 3746448"/>
              <a:gd name="connsiteY5" fmla="*/ 5327290 h 5327290"/>
              <a:gd name="connsiteX6" fmla="*/ 0 w 3746448"/>
              <a:gd name="connsiteY6" fmla="*/ 4870083 h 5327290"/>
              <a:gd name="connsiteX7" fmla="*/ 1474839 w 3746448"/>
              <a:gd name="connsiteY7" fmla="*/ 24549 h 5327290"/>
              <a:gd name="connsiteX0" fmla="*/ 1474839 w 4329495"/>
              <a:gd name="connsiteY0" fmla="*/ 24549 h 5327290"/>
              <a:gd name="connsiteX1" fmla="*/ 3746070 w 4329495"/>
              <a:gd name="connsiteY1" fmla="*/ 9800 h 5327290"/>
              <a:gd name="connsiteX2" fmla="*/ 2743187 w 4329495"/>
              <a:gd name="connsiteY2" fmla="*/ 2929988 h 5327290"/>
              <a:gd name="connsiteX3" fmla="*/ 2743187 w 4329495"/>
              <a:gd name="connsiteY3" fmla="*/ 5327290 h 5327290"/>
              <a:gd name="connsiteX4" fmla="*/ 2743187 w 4329495"/>
              <a:gd name="connsiteY4" fmla="*/ 5327290 h 5327290"/>
              <a:gd name="connsiteX5" fmla="*/ 457207 w 4329495"/>
              <a:gd name="connsiteY5" fmla="*/ 5327290 h 5327290"/>
              <a:gd name="connsiteX6" fmla="*/ 0 w 4329495"/>
              <a:gd name="connsiteY6" fmla="*/ 4870083 h 5327290"/>
              <a:gd name="connsiteX7" fmla="*/ 1474839 w 4329495"/>
              <a:gd name="connsiteY7" fmla="*/ 24549 h 5327290"/>
              <a:gd name="connsiteX0" fmla="*/ 1474839 w 4462843"/>
              <a:gd name="connsiteY0" fmla="*/ 24549 h 6941549"/>
              <a:gd name="connsiteX1" fmla="*/ 3746070 w 4462843"/>
              <a:gd name="connsiteY1" fmla="*/ 9800 h 6941549"/>
              <a:gd name="connsiteX2" fmla="*/ 3406864 w 4462843"/>
              <a:gd name="connsiteY2" fmla="*/ 6941549 h 6941549"/>
              <a:gd name="connsiteX3" fmla="*/ 2743187 w 4462843"/>
              <a:gd name="connsiteY3" fmla="*/ 5327290 h 6941549"/>
              <a:gd name="connsiteX4" fmla="*/ 2743187 w 4462843"/>
              <a:gd name="connsiteY4" fmla="*/ 5327290 h 6941549"/>
              <a:gd name="connsiteX5" fmla="*/ 457207 w 4462843"/>
              <a:gd name="connsiteY5" fmla="*/ 5327290 h 6941549"/>
              <a:gd name="connsiteX6" fmla="*/ 0 w 4462843"/>
              <a:gd name="connsiteY6" fmla="*/ 4870083 h 6941549"/>
              <a:gd name="connsiteX7" fmla="*/ 1474839 w 4462843"/>
              <a:gd name="connsiteY7" fmla="*/ 24549 h 6941549"/>
              <a:gd name="connsiteX0" fmla="*/ 1474839 w 4532782"/>
              <a:gd name="connsiteY0" fmla="*/ 24549 h 6941549"/>
              <a:gd name="connsiteX1" fmla="*/ 3746070 w 4532782"/>
              <a:gd name="connsiteY1" fmla="*/ 9800 h 6941549"/>
              <a:gd name="connsiteX2" fmla="*/ 3406864 w 4532782"/>
              <a:gd name="connsiteY2" fmla="*/ 6941549 h 6941549"/>
              <a:gd name="connsiteX3" fmla="*/ 2743187 w 4532782"/>
              <a:gd name="connsiteY3" fmla="*/ 5327290 h 6941549"/>
              <a:gd name="connsiteX4" fmla="*/ 2743187 w 4532782"/>
              <a:gd name="connsiteY4" fmla="*/ 5327290 h 6941549"/>
              <a:gd name="connsiteX5" fmla="*/ 457207 w 4532782"/>
              <a:gd name="connsiteY5" fmla="*/ 5327290 h 6941549"/>
              <a:gd name="connsiteX6" fmla="*/ 0 w 4532782"/>
              <a:gd name="connsiteY6" fmla="*/ 4870083 h 6941549"/>
              <a:gd name="connsiteX7" fmla="*/ 1474839 w 4532782"/>
              <a:gd name="connsiteY7" fmla="*/ 24549 h 6941549"/>
              <a:gd name="connsiteX0" fmla="*/ 1474839 w 4530802"/>
              <a:gd name="connsiteY0" fmla="*/ 24549 h 6906648"/>
              <a:gd name="connsiteX1" fmla="*/ 3746070 w 4530802"/>
              <a:gd name="connsiteY1" fmla="*/ 9800 h 6906648"/>
              <a:gd name="connsiteX2" fmla="*/ 3399884 w 4530802"/>
              <a:gd name="connsiteY2" fmla="*/ 6906648 h 6906648"/>
              <a:gd name="connsiteX3" fmla="*/ 2743187 w 4530802"/>
              <a:gd name="connsiteY3" fmla="*/ 5327290 h 6906648"/>
              <a:gd name="connsiteX4" fmla="*/ 2743187 w 4530802"/>
              <a:gd name="connsiteY4" fmla="*/ 5327290 h 6906648"/>
              <a:gd name="connsiteX5" fmla="*/ 457207 w 4530802"/>
              <a:gd name="connsiteY5" fmla="*/ 5327290 h 6906648"/>
              <a:gd name="connsiteX6" fmla="*/ 0 w 4530802"/>
              <a:gd name="connsiteY6" fmla="*/ 4870083 h 6906648"/>
              <a:gd name="connsiteX7" fmla="*/ 1474839 w 4530802"/>
              <a:gd name="connsiteY7" fmla="*/ 24549 h 6906648"/>
              <a:gd name="connsiteX0" fmla="*/ 1474839 w 4596030"/>
              <a:gd name="connsiteY0" fmla="*/ 24549 h 6906648"/>
              <a:gd name="connsiteX1" fmla="*/ 3746070 w 4596030"/>
              <a:gd name="connsiteY1" fmla="*/ 9800 h 6906648"/>
              <a:gd name="connsiteX2" fmla="*/ 3399884 w 4596030"/>
              <a:gd name="connsiteY2" fmla="*/ 6906648 h 6906648"/>
              <a:gd name="connsiteX3" fmla="*/ 2743187 w 4596030"/>
              <a:gd name="connsiteY3" fmla="*/ 5327290 h 6906648"/>
              <a:gd name="connsiteX4" fmla="*/ 2743187 w 4596030"/>
              <a:gd name="connsiteY4" fmla="*/ 5327290 h 6906648"/>
              <a:gd name="connsiteX5" fmla="*/ 457207 w 4596030"/>
              <a:gd name="connsiteY5" fmla="*/ 5327290 h 6906648"/>
              <a:gd name="connsiteX6" fmla="*/ 0 w 4596030"/>
              <a:gd name="connsiteY6" fmla="*/ 4870083 h 6906648"/>
              <a:gd name="connsiteX7" fmla="*/ 1474839 w 4596030"/>
              <a:gd name="connsiteY7" fmla="*/ 24549 h 6906648"/>
              <a:gd name="connsiteX0" fmla="*/ 1474839 w 4634383"/>
              <a:gd name="connsiteY0" fmla="*/ 18403 h 6900502"/>
              <a:gd name="connsiteX1" fmla="*/ 3801912 w 4634383"/>
              <a:gd name="connsiteY1" fmla="*/ 10635 h 6900502"/>
              <a:gd name="connsiteX2" fmla="*/ 3399884 w 4634383"/>
              <a:gd name="connsiteY2" fmla="*/ 6900502 h 6900502"/>
              <a:gd name="connsiteX3" fmla="*/ 2743187 w 4634383"/>
              <a:gd name="connsiteY3" fmla="*/ 5321144 h 6900502"/>
              <a:gd name="connsiteX4" fmla="*/ 2743187 w 4634383"/>
              <a:gd name="connsiteY4" fmla="*/ 5321144 h 6900502"/>
              <a:gd name="connsiteX5" fmla="*/ 457207 w 4634383"/>
              <a:gd name="connsiteY5" fmla="*/ 5321144 h 6900502"/>
              <a:gd name="connsiteX6" fmla="*/ 0 w 4634383"/>
              <a:gd name="connsiteY6" fmla="*/ 4863937 h 6900502"/>
              <a:gd name="connsiteX7" fmla="*/ 1474839 w 4634383"/>
              <a:gd name="connsiteY7" fmla="*/ 18403 h 6900502"/>
              <a:gd name="connsiteX0" fmla="*/ 1474839 w 4742182"/>
              <a:gd name="connsiteY0" fmla="*/ 18403 h 6900502"/>
              <a:gd name="connsiteX1" fmla="*/ 3801912 w 4742182"/>
              <a:gd name="connsiteY1" fmla="*/ 10635 h 6900502"/>
              <a:gd name="connsiteX2" fmla="*/ 3399884 w 4742182"/>
              <a:gd name="connsiteY2" fmla="*/ 6900502 h 6900502"/>
              <a:gd name="connsiteX3" fmla="*/ 2743187 w 4742182"/>
              <a:gd name="connsiteY3" fmla="*/ 5321144 h 6900502"/>
              <a:gd name="connsiteX4" fmla="*/ 2743187 w 4742182"/>
              <a:gd name="connsiteY4" fmla="*/ 5321144 h 6900502"/>
              <a:gd name="connsiteX5" fmla="*/ 457207 w 4742182"/>
              <a:gd name="connsiteY5" fmla="*/ 5321144 h 6900502"/>
              <a:gd name="connsiteX6" fmla="*/ 0 w 4742182"/>
              <a:gd name="connsiteY6" fmla="*/ 4863937 h 6900502"/>
              <a:gd name="connsiteX7" fmla="*/ 1474839 w 4742182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2743187 w 4738655"/>
              <a:gd name="connsiteY4" fmla="*/ 5321144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1772946 w 4738655"/>
              <a:gd name="connsiteY3" fmla="*/ 6891678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3141069 w 6867615"/>
              <a:gd name="connsiteY4" fmla="*/ 6270445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848109 w 6867615"/>
              <a:gd name="connsiteY5" fmla="*/ 4085657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128960 w 6867615"/>
              <a:gd name="connsiteY5" fmla="*/ 4863937 h 6900502"/>
              <a:gd name="connsiteX6" fmla="*/ 3603799 w 6867615"/>
              <a:gd name="connsiteY6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67615" h="6904219">
                <a:moveTo>
                  <a:pt x="3610779" y="1179"/>
                </a:moveTo>
                <a:cubicBezTo>
                  <a:pt x="3591108" y="20843"/>
                  <a:pt x="5965291" y="-20061"/>
                  <a:pt x="5930872" y="14352"/>
                </a:cubicBezTo>
                <a:cubicBezTo>
                  <a:pt x="7817167" y="1296001"/>
                  <a:pt x="6417160" y="5327490"/>
                  <a:pt x="5528844" y="6904219"/>
                </a:cubicBezTo>
                <a:lnTo>
                  <a:pt x="0" y="6888415"/>
                </a:lnTo>
                <a:lnTo>
                  <a:pt x="20941" y="5380703"/>
                </a:lnTo>
                <a:cubicBezTo>
                  <a:pt x="922062" y="3238521"/>
                  <a:pt x="2018624" y="998616"/>
                  <a:pt x="3610779" y="1179"/>
                </a:cubicBezTo>
                <a:close/>
              </a:path>
            </a:pathLst>
          </a:custGeom>
          <a:solidFill>
            <a:schemeClr val="bg1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aseline="0">
                <a:latin typeface="MuktaMahee Regular" panose="020B0000000000000000" pitchFamily="34" charset="77"/>
              </a:defRPr>
            </a:lvl1pPr>
          </a:lstStyle>
          <a:p>
            <a:r>
              <a:rPr lang="en-US"/>
              <a:t>[ Insert Picture ]</a:t>
            </a: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1E5173D1-8FD4-BC42-AF6B-5BD507BE96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17561" y="6213260"/>
            <a:ext cx="255744" cy="135394"/>
          </a:xfrm>
          <a:prstGeom prst="rect">
            <a:avLst/>
          </a:prstGeom>
        </p:spPr>
      </p:pic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8532C6F0-570A-D143-BE3A-DF289FC46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76077" y="6096299"/>
            <a:ext cx="4573951" cy="23842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100" kern="0" spc="0" baseline="0">
                <a:solidFill>
                  <a:schemeClr val="bg1"/>
                </a:solidFill>
                <a:latin typeface="MuktaMahee ExtraLight" panose="020B0000000000000000" pitchFamily="34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Video Hyperlink</a:t>
            </a:r>
          </a:p>
        </p:txBody>
      </p:sp>
    </p:spTree>
    <p:extLst>
      <p:ext uri="{BB962C8B-B14F-4D97-AF65-F5344CB8AC3E}">
        <p14:creationId xmlns:p14="http://schemas.microsoft.com/office/powerpoint/2010/main" val="5665568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2C10AAB-0A7C-9D48-81EF-4D8B643B76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634" y="0"/>
            <a:ext cx="12211267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95158" y="2793092"/>
            <a:ext cx="5998895" cy="72360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r">
              <a:lnSpc>
                <a:spcPts val="5900"/>
              </a:lnSpc>
              <a:defRPr sz="4900" b="0" i="0" kern="0" spc="200" baseline="0">
                <a:solidFill>
                  <a:schemeClr val="bg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5158" y="4349115"/>
            <a:ext cx="5983265" cy="3479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r">
              <a:buNone/>
              <a:defRPr sz="2100" kern="0" spc="20" baseline="0">
                <a:solidFill>
                  <a:schemeClr val="bg1"/>
                </a:solidFill>
                <a:latin typeface="MuktaMahee Regular" panose="020B0000000000000000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35223" y="5053752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500" kern="0" spc="40" baseline="0">
                <a:solidFill>
                  <a:schemeClr val="bg1"/>
                </a:solidFill>
                <a:latin typeface="MuktaMahee Light" panose="020B0000000000000000" pitchFamily="34" charset="77"/>
              </a:defRPr>
            </a:lvl1pPr>
          </a:lstStyle>
          <a:p>
            <a:fld id="{9CC3F28B-2506-3447-B60D-A50F2F6E8F65}" type="datetime4">
              <a:rPr lang="en-CA" smtClean="0"/>
              <a:t>December 29, 2024</a:t>
            </a:fld>
            <a:endParaRPr lang="en-US"/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1E5173D1-8FD4-BC42-AF6B-5BD507BE96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17561" y="6213260"/>
            <a:ext cx="255744" cy="135394"/>
          </a:xfrm>
          <a:prstGeom prst="rect">
            <a:avLst/>
          </a:prstGeom>
        </p:spPr>
      </p:pic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8532C6F0-570A-D143-BE3A-DF289FC467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5158" y="6140711"/>
            <a:ext cx="5554870" cy="1480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r">
              <a:buFontTx/>
              <a:buNone/>
              <a:defRPr sz="1100" kern="0" spc="0" baseline="0">
                <a:solidFill>
                  <a:schemeClr val="bg1"/>
                </a:solidFill>
                <a:latin typeface="MuktaMahee ExtraLight" panose="020B0000000000000000" pitchFamily="34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Video Hyperlink</a:t>
            </a:r>
          </a:p>
        </p:txBody>
      </p:sp>
    </p:spTree>
    <p:extLst>
      <p:ext uri="{BB962C8B-B14F-4D97-AF65-F5344CB8AC3E}">
        <p14:creationId xmlns:p14="http://schemas.microsoft.com/office/powerpoint/2010/main" val="13064434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CECC60B-7181-BF48-A31F-551094D6F7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11267" cy="6876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30734" y="613181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bg1"/>
                </a:solidFill>
                <a:latin typeface="MuktaMahee Regular" panose="020B0000000000000000" pitchFamily="34" charset="77"/>
              </a:defRPr>
            </a:lvl1pPr>
          </a:lstStyle>
          <a:p>
            <a:fld id="{E26F2E13-0947-9641-AE04-1B3E5F3DDF72}" type="datetime4">
              <a:rPr lang="en-CA" smtClean="0"/>
              <a:t>December 29, 2024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3E72DC8-7C11-E343-B309-79821FD3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2082208"/>
            <a:ext cx="5574127" cy="42799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ts val="5080"/>
              </a:lnSpc>
              <a:defRPr sz="3900" b="0" i="0" kern="0" spc="120" baseline="0">
                <a:solidFill>
                  <a:schemeClr val="tx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B80847DF-EFD6-1546-B8CF-F0942B5F71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61767" y="2881061"/>
            <a:ext cx="5657909" cy="3203481"/>
          </a:xfrm>
          <a:prstGeom prst="rect">
            <a:avLst/>
          </a:prstGeom>
        </p:spPr>
        <p:txBody>
          <a:bodyPr numCol="2" spcCol="504000">
            <a:normAutofit/>
          </a:bodyPr>
          <a:lstStyle>
            <a:lvl1pPr marL="288000" indent="-288000">
              <a:lnSpc>
                <a:spcPts val="1920"/>
              </a:lnSpc>
              <a:spcBef>
                <a:spcPts val="0"/>
              </a:spcBef>
              <a:spcAft>
                <a:spcPts val="2000"/>
              </a:spcAft>
              <a:buClr>
                <a:schemeClr val="tx1"/>
              </a:buClr>
              <a:buSzPct val="140000"/>
              <a:buFont typeface="+mj-lt"/>
              <a:buAutoNum type="arabicPeriod"/>
              <a:defRPr sz="1600" kern="0" spc="10" baseline="0">
                <a:latin typeface="MuktaMahee Light" panose="020B0000000000000000" pitchFamily="34" charset="77"/>
              </a:defRPr>
            </a:lvl1pPr>
          </a:lstStyle>
          <a:p>
            <a:pPr lvl="0"/>
            <a:r>
              <a:rPr lang="en-US"/>
              <a:t>Click to edit Contents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4C1B939-76AB-2B42-8DD3-93FDDA198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01205" y="1621446"/>
            <a:ext cx="5578065" cy="34792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buNone/>
              <a:defRPr sz="1800" kern="0" spc="80" baseline="0">
                <a:solidFill>
                  <a:srgbClr val="F7543D"/>
                </a:solidFill>
                <a:latin typeface="IvyPresto Display SemiBold" panose="020B0404020101010102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D947E2-3075-6140-9CA4-AA3A3994C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0957" y="6130514"/>
            <a:ext cx="2743200" cy="365125"/>
          </a:xfrm>
        </p:spPr>
        <p:txBody>
          <a:bodyPr/>
          <a:lstStyle>
            <a:lvl1pPr>
              <a:defRPr sz="1200" baseline="0">
                <a:solidFill>
                  <a:schemeClr val="tx1"/>
                </a:solidFill>
                <a:latin typeface="MuktaMahee ExtraLight" panose="020B0000000000000000" pitchFamily="34" charset="77"/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6670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3DCCB8-2C0B-5343-899A-399253D216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77" y="-9427"/>
            <a:ext cx="12211267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46643" y="3025020"/>
            <a:ext cx="5934119" cy="72360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r">
              <a:lnSpc>
                <a:spcPts val="5900"/>
              </a:lnSpc>
              <a:defRPr sz="4000" b="0" i="0" kern="0" spc="80" baseline="0">
                <a:solidFill>
                  <a:schemeClr val="bg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44305" y="2718327"/>
            <a:ext cx="5934119" cy="3479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r">
              <a:buNone/>
              <a:defRPr sz="1800" kern="0" spc="110" baseline="0">
                <a:solidFill>
                  <a:schemeClr val="tx1"/>
                </a:solidFill>
                <a:latin typeface="IvyPresto Display SemiBold" panose="020B0404020101010102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66E73370-18CB-A34D-945E-F5EF442BD6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35223" y="613182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 baseline="0">
                <a:solidFill>
                  <a:schemeClr val="bg1"/>
                </a:solidFill>
                <a:latin typeface="MuktaMahee ExtraLight" panose="020B0000000000000000" pitchFamily="34" charset="77"/>
              </a:defRPr>
            </a:lvl1pPr>
          </a:lstStyle>
          <a:p>
            <a:fld id="{4E1638B4-F06D-EF4E-93FE-46FF86A8FE3B}" type="datetime4">
              <a:rPr lang="en-CA" smtClean="0"/>
              <a:t>December 29, 2024</a:t>
            </a:fld>
            <a:endParaRPr lang="en-US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30827DF-E257-B244-B21D-E9FA48E74ECF}"/>
              </a:ext>
            </a:extLst>
          </p:cNvPr>
          <p:cNvSpPr txBox="1">
            <a:spLocks/>
          </p:cNvSpPr>
          <p:nvPr userDrawn="1"/>
        </p:nvSpPr>
        <p:spPr>
          <a:xfrm>
            <a:off x="6776077" y="2368407"/>
            <a:ext cx="5002346" cy="34792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2500" lnSpcReduction="10000"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kern="0" spc="20" baseline="0">
                <a:solidFill>
                  <a:schemeClr val="bg1"/>
                </a:solidFill>
                <a:latin typeface="MuktaMahee Regular" panose="020B0000000000000000" pitchFamily="34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290FB613-463D-594F-9301-78A56AA37FD3}"/>
              </a:ext>
            </a:extLst>
          </p:cNvPr>
          <p:cNvSpPr txBox="1">
            <a:spLocks/>
          </p:cNvSpPr>
          <p:nvPr userDrawn="1"/>
        </p:nvSpPr>
        <p:spPr>
          <a:xfrm>
            <a:off x="6287076" y="1816627"/>
            <a:ext cx="5402447" cy="34792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0" spc="110" baseline="0">
                <a:solidFill>
                  <a:schemeClr val="tx1"/>
                </a:solidFill>
                <a:latin typeface="IvyPresto Display" panose="020B0404020101010102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0949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C82A345-A935-0A4A-A131-FD853CCC08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60" y="814748"/>
            <a:ext cx="11353282" cy="5136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800" b="0" i="0" kern="0" spc="100" baseline="0">
                <a:solidFill>
                  <a:schemeClr val="tx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960" y="334552"/>
            <a:ext cx="11348782" cy="2937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 b="1" kern="0" spc="20" baseline="0">
                <a:solidFill>
                  <a:srgbClr val="F7543D">
                    <a:alpha val="50000"/>
                  </a:srgbClr>
                </a:solidFill>
                <a:latin typeface="IvyPresto Display" panose="020B040402010101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759527" y="2582662"/>
            <a:ext cx="8654473" cy="43307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ctr">
              <a:lnSpc>
                <a:spcPts val="3000"/>
              </a:lnSpc>
              <a:buNone/>
              <a:defRPr sz="2500" b="0" i="0" kern="0" spc="100" baseline="0">
                <a:solidFill>
                  <a:schemeClr val="tx1"/>
                </a:solidFill>
                <a:latin typeface="MuktaMahee Light" panose="020B0000000000000000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02171" y="6158274"/>
            <a:ext cx="1677571" cy="365125"/>
          </a:xfrm>
        </p:spPr>
        <p:txBody>
          <a:bodyPr anchor="t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B857902-7C07-AB4B-926B-5D21B323C3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59527" y="3289393"/>
            <a:ext cx="8654473" cy="21651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FontTx/>
              <a:buNone/>
              <a:defRPr sz="1600" kern="0" spc="10" baseline="0">
                <a:solidFill>
                  <a:schemeClr val="tx1"/>
                </a:solidFill>
                <a:latin typeface="IvyPresto Text" panose="020B0404020101010102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9775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826C0-109D-4230-A91C-EA08E915E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86079-2792-43EE-993B-3A739FBA9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CFEDE-5928-4B40-84B2-330F7D7D7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3201C-C06E-49F4-815D-7B73E99E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E33BB-4995-4926-9207-40ED3C97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70794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C82A345-A935-0A4A-A131-FD853CCC08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8472"/>
            <a:ext cx="121793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60" y="814748"/>
            <a:ext cx="11353282" cy="5136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800" b="1" i="0" kern="0" spc="100" baseline="0">
                <a:solidFill>
                  <a:schemeClr val="tx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960" y="334552"/>
            <a:ext cx="11348782" cy="2937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 b="1" kern="0" spc="20" baseline="0">
                <a:solidFill>
                  <a:srgbClr val="F7543D">
                    <a:alpha val="50000"/>
                  </a:srgbClr>
                </a:solidFill>
                <a:latin typeface="IvyPresto Display" panose="020B040402010101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4328" y="3447472"/>
            <a:ext cx="2854036" cy="51360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lnSpc>
                <a:spcPts val="3200"/>
              </a:lnSpc>
              <a:buNone/>
              <a:defRPr sz="2500" b="0" i="0" kern="0" spc="100" baseline="0">
                <a:solidFill>
                  <a:schemeClr val="tx1"/>
                </a:solidFill>
                <a:latin typeface="MuktaMahee Light" panose="020B0000000000000000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02171" y="6158274"/>
            <a:ext cx="1677571" cy="365125"/>
          </a:xfrm>
        </p:spPr>
        <p:txBody>
          <a:bodyPr anchor="t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B857902-7C07-AB4B-926B-5D21B323C3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9397" y="2034371"/>
            <a:ext cx="7063260" cy="3820759"/>
          </a:xfrm>
          <a:prstGeom prst="rect">
            <a:avLst/>
          </a:prstGeom>
        </p:spPr>
        <p:txBody>
          <a:bodyPr numCol="2" spcCol="324000">
            <a:noAutofit/>
          </a:bodyPr>
          <a:lstStyle>
            <a:lvl1pPr marL="226800" indent="-226800" algn="l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500" kern="0" spc="10" baseline="0">
                <a:solidFill>
                  <a:schemeClr val="tx1"/>
                </a:solidFill>
                <a:latin typeface="IvyPresto Text" panose="020B0404020101010102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63665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26F453A5-0063-0545-959C-BB8E20412D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60" y="814748"/>
            <a:ext cx="11353282" cy="5136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800" b="0" i="0" kern="0" spc="100" baseline="0">
                <a:solidFill>
                  <a:schemeClr val="tx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960" y="334552"/>
            <a:ext cx="11348782" cy="2937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 b="1" kern="0" spc="20" baseline="0">
                <a:solidFill>
                  <a:srgbClr val="F7543D">
                    <a:alpha val="50000"/>
                  </a:srgbClr>
                </a:solidFill>
                <a:latin typeface="IvyPresto Display" panose="020B040402010101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4131" y="2674128"/>
            <a:ext cx="5157783" cy="58026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ts val="3000"/>
              </a:lnSpc>
              <a:buNone/>
              <a:defRPr sz="2500" b="0" i="0" kern="0" spc="0" baseline="0">
                <a:solidFill>
                  <a:schemeClr val="tx1"/>
                </a:solidFill>
                <a:latin typeface="MuktaMahee Light" panose="020B0000000000000000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02171" y="6158274"/>
            <a:ext cx="1677571" cy="365125"/>
          </a:xfrm>
        </p:spPr>
        <p:txBody>
          <a:bodyPr anchor="t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B857902-7C07-AB4B-926B-5D21B323C3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4130" y="3600471"/>
            <a:ext cx="5157775" cy="21651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FontTx/>
              <a:buNone/>
              <a:defRPr sz="1600" kern="0" spc="10" baseline="0">
                <a:solidFill>
                  <a:schemeClr val="tx1"/>
                </a:solidFill>
                <a:latin typeface="IvyPresto Text" panose="020B0404020101010102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16513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9DB16A0-58AF-2B43-9865-3C7D64E038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1113" y="-5969"/>
            <a:ext cx="12203113" cy="6865938"/>
          </a:xfr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Autofit/>
          </a:bodyPr>
          <a:lstStyle>
            <a:lvl1pPr algn="ctr">
              <a:defRPr sz="1500" baseline="0">
                <a:latin typeface="MuktaMahee Regular" panose="020B0000000000000000" pitchFamily="34" charset="77"/>
              </a:defRPr>
            </a:lvl1pPr>
          </a:lstStyle>
          <a:p>
            <a:r>
              <a:rPr lang="en-US"/>
              <a:t>[ Insert Picture ]</a:t>
            </a:r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FB5141B3-F47D-544B-8414-3599207AFFBF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-11114" y="-80492"/>
            <a:ext cx="6354249" cy="2016383"/>
          </a:xfrm>
          <a:blipFill dpi="0" rotWithShape="1">
            <a:blip r:embed="rId2">
              <a:alphaModFix amt="2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60" y="814748"/>
            <a:ext cx="11353282" cy="5136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800" b="0" i="0" kern="0" spc="100" baseline="0">
                <a:solidFill>
                  <a:schemeClr val="bg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960" y="334552"/>
            <a:ext cx="11348782" cy="2937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 b="1" kern="0" spc="20" baseline="0">
                <a:solidFill>
                  <a:schemeClr val="bg1">
                    <a:alpha val="50000"/>
                  </a:schemeClr>
                </a:solidFill>
                <a:latin typeface="IvyPresto Display" panose="020B040402010101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02171" y="6158274"/>
            <a:ext cx="1677571" cy="365125"/>
          </a:xfrm>
        </p:spPr>
        <p:txBody>
          <a:bodyPr anchor="t" anchorCtr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544767EF-0753-C84F-88F0-D0FF6701C441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01197" y="6102003"/>
            <a:ext cx="1516740" cy="264328"/>
          </a:xfrm>
          <a:blipFill dpi="0" rotWithShape="1">
            <a:blip r:embed="rId4">
              <a:alphaModFix amt="5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Logo</a:t>
            </a:r>
          </a:p>
        </p:txBody>
      </p: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00C43D10-4142-0042-B8F9-698E66F18F5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45578" y="4308389"/>
            <a:ext cx="1746422" cy="2557849"/>
          </a:xfrm>
          <a:blipFill dpi="0" rotWithShape="1">
            <a:blip r:embed="rId5">
              <a:alphaModFix amt="2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43223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9DB16A0-58AF-2B43-9865-3C7D64E038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1113" y="-5969"/>
            <a:ext cx="12203113" cy="6865938"/>
          </a:xfrm>
          <a:solidFill>
            <a:schemeClr val="accent2">
              <a:lumMod val="40000"/>
              <a:lumOff val="60000"/>
            </a:schemeClr>
          </a:solidFill>
        </p:spPr>
        <p:txBody>
          <a:bodyPr anchor="ctr" anchorCtr="0">
            <a:noAutofit/>
          </a:bodyPr>
          <a:lstStyle>
            <a:lvl1pPr algn="ctr">
              <a:defRPr sz="1500" baseline="0">
                <a:latin typeface="MuktaMahee Regular" panose="020B0000000000000000" pitchFamily="34" charset="77"/>
              </a:defRPr>
            </a:lvl1pPr>
          </a:lstStyle>
          <a:p>
            <a:r>
              <a:rPr lang="en-US"/>
              <a:t>[ Insert Picture ]</a:t>
            </a:r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FB5141B3-F47D-544B-8414-3599207AFFBF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-11114" y="-80492"/>
            <a:ext cx="6354249" cy="2016383"/>
          </a:xfrm>
          <a:blipFill dpi="0" rotWithShape="1">
            <a:blip r:embed="rId2">
              <a:alphaModFix amt="2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60" y="814748"/>
            <a:ext cx="11353282" cy="5136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800" b="0" i="0" kern="0" spc="100" baseline="0">
                <a:solidFill>
                  <a:schemeClr val="bg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960" y="334552"/>
            <a:ext cx="11348782" cy="2937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 b="1" kern="0" spc="20" baseline="0">
                <a:solidFill>
                  <a:schemeClr val="bg1">
                    <a:alpha val="50000"/>
                  </a:schemeClr>
                </a:solidFill>
                <a:latin typeface="IvyPresto Display" panose="020B040402010101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02171" y="6158274"/>
            <a:ext cx="1677571" cy="365125"/>
          </a:xfrm>
        </p:spPr>
        <p:txBody>
          <a:bodyPr anchor="t" anchorCtr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544767EF-0753-C84F-88F0-D0FF6701C441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01197" y="6102003"/>
            <a:ext cx="1516740" cy="264328"/>
          </a:xfrm>
          <a:blipFill dpi="0" rotWithShape="1">
            <a:blip r:embed="rId4">
              <a:alphaModFix amt="5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Logo</a:t>
            </a:r>
          </a:p>
        </p:txBody>
      </p: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00C43D10-4142-0042-B8F9-698E66F18F5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45578" y="4308389"/>
            <a:ext cx="1746422" cy="2557849"/>
          </a:xfrm>
          <a:blipFill dpi="0" rotWithShape="1">
            <a:blip r:embed="rId5">
              <a:alphaModFix amt="2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432235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C82A345-A935-0A4A-A131-FD853CCC08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86" y="0"/>
            <a:ext cx="12179300" cy="6858000"/>
          </a:xfrm>
          <a:prstGeom prst="rect">
            <a:avLst/>
          </a:prstGeom>
        </p:spPr>
      </p:pic>
      <p:sp>
        <p:nvSpPr>
          <p:cNvPr id="19" name="Picture Placeholder 46">
            <a:extLst>
              <a:ext uri="{FF2B5EF4-FFF2-40B4-BE49-F238E27FC236}">
                <a16:creationId xmlns:a16="http://schemas.microsoft.com/office/drawing/2014/main" id="{AE453D11-3C51-634E-B909-EA802C9A06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2339" y="-5061"/>
            <a:ext cx="6083123" cy="6901589"/>
          </a:xfrm>
          <a:custGeom>
            <a:avLst/>
            <a:gdLst>
              <a:gd name="connsiteX0" fmla="*/ 0 w 2743187"/>
              <a:gd name="connsiteY0" fmla="*/ 0 h 2854509"/>
              <a:gd name="connsiteX1" fmla="*/ 2285980 w 2743187"/>
              <a:gd name="connsiteY1" fmla="*/ 0 h 2854509"/>
              <a:gd name="connsiteX2" fmla="*/ 2743187 w 2743187"/>
              <a:gd name="connsiteY2" fmla="*/ 457207 h 2854509"/>
              <a:gd name="connsiteX3" fmla="*/ 2743187 w 2743187"/>
              <a:gd name="connsiteY3" fmla="*/ 2854509 h 2854509"/>
              <a:gd name="connsiteX4" fmla="*/ 2743187 w 2743187"/>
              <a:gd name="connsiteY4" fmla="*/ 2854509 h 2854509"/>
              <a:gd name="connsiteX5" fmla="*/ 457207 w 2743187"/>
              <a:gd name="connsiteY5" fmla="*/ 2854509 h 2854509"/>
              <a:gd name="connsiteX6" fmla="*/ 0 w 2743187"/>
              <a:gd name="connsiteY6" fmla="*/ 2397302 h 2854509"/>
              <a:gd name="connsiteX7" fmla="*/ 0 w 2743187"/>
              <a:gd name="connsiteY7" fmla="*/ 0 h 2854509"/>
              <a:gd name="connsiteX0" fmla="*/ 0 w 2743187"/>
              <a:gd name="connsiteY0" fmla="*/ 2462981 h 5317490"/>
              <a:gd name="connsiteX1" fmla="*/ 1460070 w 2743187"/>
              <a:gd name="connsiteY1" fmla="*/ 0 h 5317490"/>
              <a:gd name="connsiteX2" fmla="*/ 2743187 w 2743187"/>
              <a:gd name="connsiteY2" fmla="*/ 2920188 h 5317490"/>
              <a:gd name="connsiteX3" fmla="*/ 2743187 w 2743187"/>
              <a:gd name="connsiteY3" fmla="*/ 5317490 h 5317490"/>
              <a:gd name="connsiteX4" fmla="*/ 2743187 w 2743187"/>
              <a:gd name="connsiteY4" fmla="*/ 5317490 h 5317490"/>
              <a:gd name="connsiteX5" fmla="*/ 457207 w 2743187"/>
              <a:gd name="connsiteY5" fmla="*/ 5317490 h 5317490"/>
              <a:gd name="connsiteX6" fmla="*/ 0 w 2743187"/>
              <a:gd name="connsiteY6" fmla="*/ 4860283 h 5317490"/>
              <a:gd name="connsiteX7" fmla="*/ 0 w 2743187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1474839 w 3746070"/>
              <a:gd name="connsiteY0" fmla="*/ 301342 h 5604083"/>
              <a:gd name="connsiteX1" fmla="*/ 3746070 w 3746070"/>
              <a:gd name="connsiteY1" fmla="*/ 286593 h 5604083"/>
              <a:gd name="connsiteX2" fmla="*/ 2743187 w 3746070"/>
              <a:gd name="connsiteY2" fmla="*/ 3206781 h 5604083"/>
              <a:gd name="connsiteX3" fmla="*/ 2743187 w 3746070"/>
              <a:gd name="connsiteY3" fmla="*/ 5604083 h 5604083"/>
              <a:gd name="connsiteX4" fmla="*/ 2743187 w 3746070"/>
              <a:gd name="connsiteY4" fmla="*/ 5604083 h 5604083"/>
              <a:gd name="connsiteX5" fmla="*/ 457207 w 3746070"/>
              <a:gd name="connsiteY5" fmla="*/ 5604083 h 5604083"/>
              <a:gd name="connsiteX6" fmla="*/ 0 w 3746070"/>
              <a:gd name="connsiteY6" fmla="*/ 5146876 h 5604083"/>
              <a:gd name="connsiteX7" fmla="*/ 1474839 w 3746070"/>
              <a:gd name="connsiteY7" fmla="*/ 301342 h 5604083"/>
              <a:gd name="connsiteX0" fmla="*/ 1474839 w 3746070"/>
              <a:gd name="connsiteY0" fmla="*/ 14749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1474839 w 3746070"/>
              <a:gd name="connsiteY7" fmla="*/ 14749 h 5317490"/>
              <a:gd name="connsiteX0" fmla="*/ 1474839 w 3746448"/>
              <a:gd name="connsiteY0" fmla="*/ 24549 h 5327290"/>
              <a:gd name="connsiteX1" fmla="*/ 3746070 w 3746448"/>
              <a:gd name="connsiteY1" fmla="*/ 9800 h 5327290"/>
              <a:gd name="connsiteX2" fmla="*/ 2743187 w 3746448"/>
              <a:gd name="connsiteY2" fmla="*/ 2929988 h 5327290"/>
              <a:gd name="connsiteX3" fmla="*/ 2743187 w 3746448"/>
              <a:gd name="connsiteY3" fmla="*/ 5327290 h 5327290"/>
              <a:gd name="connsiteX4" fmla="*/ 2743187 w 3746448"/>
              <a:gd name="connsiteY4" fmla="*/ 5327290 h 5327290"/>
              <a:gd name="connsiteX5" fmla="*/ 457207 w 3746448"/>
              <a:gd name="connsiteY5" fmla="*/ 5327290 h 5327290"/>
              <a:gd name="connsiteX6" fmla="*/ 0 w 3746448"/>
              <a:gd name="connsiteY6" fmla="*/ 4870083 h 5327290"/>
              <a:gd name="connsiteX7" fmla="*/ 1474839 w 3746448"/>
              <a:gd name="connsiteY7" fmla="*/ 24549 h 5327290"/>
              <a:gd name="connsiteX0" fmla="*/ 1474839 w 4329495"/>
              <a:gd name="connsiteY0" fmla="*/ 24549 h 5327290"/>
              <a:gd name="connsiteX1" fmla="*/ 3746070 w 4329495"/>
              <a:gd name="connsiteY1" fmla="*/ 9800 h 5327290"/>
              <a:gd name="connsiteX2" fmla="*/ 2743187 w 4329495"/>
              <a:gd name="connsiteY2" fmla="*/ 2929988 h 5327290"/>
              <a:gd name="connsiteX3" fmla="*/ 2743187 w 4329495"/>
              <a:gd name="connsiteY3" fmla="*/ 5327290 h 5327290"/>
              <a:gd name="connsiteX4" fmla="*/ 2743187 w 4329495"/>
              <a:gd name="connsiteY4" fmla="*/ 5327290 h 5327290"/>
              <a:gd name="connsiteX5" fmla="*/ 457207 w 4329495"/>
              <a:gd name="connsiteY5" fmla="*/ 5327290 h 5327290"/>
              <a:gd name="connsiteX6" fmla="*/ 0 w 4329495"/>
              <a:gd name="connsiteY6" fmla="*/ 4870083 h 5327290"/>
              <a:gd name="connsiteX7" fmla="*/ 1474839 w 4329495"/>
              <a:gd name="connsiteY7" fmla="*/ 24549 h 5327290"/>
              <a:gd name="connsiteX0" fmla="*/ 1474839 w 4462843"/>
              <a:gd name="connsiteY0" fmla="*/ 24549 h 6941549"/>
              <a:gd name="connsiteX1" fmla="*/ 3746070 w 4462843"/>
              <a:gd name="connsiteY1" fmla="*/ 9800 h 6941549"/>
              <a:gd name="connsiteX2" fmla="*/ 3406864 w 4462843"/>
              <a:gd name="connsiteY2" fmla="*/ 6941549 h 6941549"/>
              <a:gd name="connsiteX3" fmla="*/ 2743187 w 4462843"/>
              <a:gd name="connsiteY3" fmla="*/ 5327290 h 6941549"/>
              <a:gd name="connsiteX4" fmla="*/ 2743187 w 4462843"/>
              <a:gd name="connsiteY4" fmla="*/ 5327290 h 6941549"/>
              <a:gd name="connsiteX5" fmla="*/ 457207 w 4462843"/>
              <a:gd name="connsiteY5" fmla="*/ 5327290 h 6941549"/>
              <a:gd name="connsiteX6" fmla="*/ 0 w 4462843"/>
              <a:gd name="connsiteY6" fmla="*/ 4870083 h 6941549"/>
              <a:gd name="connsiteX7" fmla="*/ 1474839 w 4462843"/>
              <a:gd name="connsiteY7" fmla="*/ 24549 h 6941549"/>
              <a:gd name="connsiteX0" fmla="*/ 1474839 w 4532782"/>
              <a:gd name="connsiteY0" fmla="*/ 24549 h 6941549"/>
              <a:gd name="connsiteX1" fmla="*/ 3746070 w 4532782"/>
              <a:gd name="connsiteY1" fmla="*/ 9800 h 6941549"/>
              <a:gd name="connsiteX2" fmla="*/ 3406864 w 4532782"/>
              <a:gd name="connsiteY2" fmla="*/ 6941549 h 6941549"/>
              <a:gd name="connsiteX3" fmla="*/ 2743187 w 4532782"/>
              <a:gd name="connsiteY3" fmla="*/ 5327290 h 6941549"/>
              <a:gd name="connsiteX4" fmla="*/ 2743187 w 4532782"/>
              <a:gd name="connsiteY4" fmla="*/ 5327290 h 6941549"/>
              <a:gd name="connsiteX5" fmla="*/ 457207 w 4532782"/>
              <a:gd name="connsiteY5" fmla="*/ 5327290 h 6941549"/>
              <a:gd name="connsiteX6" fmla="*/ 0 w 4532782"/>
              <a:gd name="connsiteY6" fmla="*/ 4870083 h 6941549"/>
              <a:gd name="connsiteX7" fmla="*/ 1474839 w 4532782"/>
              <a:gd name="connsiteY7" fmla="*/ 24549 h 6941549"/>
              <a:gd name="connsiteX0" fmla="*/ 1474839 w 4530802"/>
              <a:gd name="connsiteY0" fmla="*/ 24549 h 6906648"/>
              <a:gd name="connsiteX1" fmla="*/ 3746070 w 4530802"/>
              <a:gd name="connsiteY1" fmla="*/ 9800 h 6906648"/>
              <a:gd name="connsiteX2" fmla="*/ 3399884 w 4530802"/>
              <a:gd name="connsiteY2" fmla="*/ 6906648 h 6906648"/>
              <a:gd name="connsiteX3" fmla="*/ 2743187 w 4530802"/>
              <a:gd name="connsiteY3" fmla="*/ 5327290 h 6906648"/>
              <a:gd name="connsiteX4" fmla="*/ 2743187 w 4530802"/>
              <a:gd name="connsiteY4" fmla="*/ 5327290 h 6906648"/>
              <a:gd name="connsiteX5" fmla="*/ 457207 w 4530802"/>
              <a:gd name="connsiteY5" fmla="*/ 5327290 h 6906648"/>
              <a:gd name="connsiteX6" fmla="*/ 0 w 4530802"/>
              <a:gd name="connsiteY6" fmla="*/ 4870083 h 6906648"/>
              <a:gd name="connsiteX7" fmla="*/ 1474839 w 4530802"/>
              <a:gd name="connsiteY7" fmla="*/ 24549 h 6906648"/>
              <a:gd name="connsiteX0" fmla="*/ 1474839 w 4596030"/>
              <a:gd name="connsiteY0" fmla="*/ 24549 h 6906648"/>
              <a:gd name="connsiteX1" fmla="*/ 3746070 w 4596030"/>
              <a:gd name="connsiteY1" fmla="*/ 9800 h 6906648"/>
              <a:gd name="connsiteX2" fmla="*/ 3399884 w 4596030"/>
              <a:gd name="connsiteY2" fmla="*/ 6906648 h 6906648"/>
              <a:gd name="connsiteX3" fmla="*/ 2743187 w 4596030"/>
              <a:gd name="connsiteY3" fmla="*/ 5327290 h 6906648"/>
              <a:gd name="connsiteX4" fmla="*/ 2743187 w 4596030"/>
              <a:gd name="connsiteY4" fmla="*/ 5327290 h 6906648"/>
              <a:gd name="connsiteX5" fmla="*/ 457207 w 4596030"/>
              <a:gd name="connsiteY5" fmla="*/ 5327290 h 6906648"/>
              <a:gd name="connsiteX6" fmla="*/ 0 w 4596030"/>
              <a:gd name="connsiteY6" fmla="*/ 4870083 h 6906648"/>
              <a:gd name="connsiteX7" fmla="*/ 1474839 w 4596030"/>
              <a:gd name="connsiteY7" fmla="*/ 24549 h 6906648"/>
              <a:gd name="connsiteX0" fmla="*/ 1474839 w 4634383"/>
              <a:gd name="connsiteY0" fmla="*/ 18403 h 6900502"/>
              <a:gd name="connsiteX1" fmla="*/ 3801912 w 4634383"/>
              <a:gd name="connsiteY1" fmla="*/ 10635 h 6900502"/>
              <a:gd name="connsiteX2" fmla="*/ 3399884 w 4634383"/>
              <a:gd name="connsiteY2" fmla="*/ 6900502 h 6900502"/>
              <a:gd name="connsiteX3" fmla="*/ 2743187 w 4634383"/>
              <a:gd name="connsiteY3" fmla="*/ 5321144 h 6900502"/>
              <a:gd name="connsiteX4" fmla="*/ 2743187 w 4634383"/>
              <a:gd name="connsiteY4" fmla="*/ 5321144 h 6900502"/>
              <a:gd name="connsiteX5" fmla="*/ 457207 w 4634383"/>
              <a:gd name="connsiteY5" fmla="*/ 5321144 h 6900502"/>
              <a:gd name="connsiteX6" fmla="*/ 0 w 4634383"/>
              <a:gd name="connsiteY6" fmla="*/ 4863937 h 6900502"/>
              <a:gd name="connsiteX7" fmla="*/ 1474839 w 4634383"/>
              <a:gd name="connsiteY7" fmla="*/ 18403 h 6900502"/>
              <a:gd name="connsiteX0" fmla="*/ 1474839 w 4742182"/>
              <a:gd name="connsiteY0" fmla="*/ 18403 h 6900502"/>
              <a:gd name="connsiteX1" fmla="*/ 3801912 w 4742182"/>
              <a:gd name="connsiteY1" fmla="*/ 10635 h 6900502"/>
              <a:gd name="connsiteX2" fmla="*/ 3399884 w 4742182"/>
              <a:gd name="connsiteY2" fmla="*/ 6900502 h 6900502"/>
              <a:gd name="connsiteX3" fmla="*/ 2743187 w 4742182"/>
              <a:gd name="connsiteY3" fmla="*/ 5321144 h 6900502"/>
              <a:gd name="connsiteX4" fmla="*/ 2743187 w 4742182"/>
              <a:gd name="connsiteY4" fmla="*/ 5321144 h 6900502"/>
              <a:gd name="connsiteX5" fmla="*/ 457207 w 4742182"/>
              <a:gd name="connsiteY5" fmla="*/ 5321144 h 6900502"/>
              <a:gd name="connsiteX6" fmla="*/ 0 w 4742182"/>
              <a:gd name="connsiteY6" fmla="*/ 4863937 h 6900502"/>
              <a:gd name="connsiteX7" fmla="*/ 1474839 w 4742182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2743187 w 4738655"/>
              <a:gd name="connsiteY4" fmla="*/ 5321144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1772946 w 4738655"/>
              <a:gd name="connsiteY3" fmla="*/ 6891678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3141069 w 6867615"/>
              <a:gd name="connsiteY4" fmla="*/ 6270445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848109 w 6867615"/>
              <a:gd name="connsiteY5" fmla="*/ 4085657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128960 w 6867615"/>
              <a:gd name="connsiteY5" fmla="*/ 4863937 h 6900502"/>
              <a:gd name="connsiteX6" fmla="*/ 3603799 w 6867615"/>
              <a:gd name="connsiteY6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7051027"/>
              <a:gd name="connsiteY0" fmla="*/ 1179 h 6896724"/>
              <a:gd name="connsiteX1" fmla="*/ 5930872 w 7051027"/>
              <a:gd name="connsiteY1" fmla="*/ 14352 h 6896724"/>
              <a:gd name="connsiteX2" fmla="*/ 6053499 w 7051027"/>
              <a:gd name="connsiteY2" fmla="*/ 6896724 h 6896724"/>
              <a:gd name="connsiteX3" fmla="*/ 0 w 7051027"/>
              <a:gd name="connsiteY3" fmla="*/ 6888415 h 6896724"/>
              <a:gd name="connsiteX4" fmla="*/ 20941 w 7051027"/>
              <a:gd name="connsiteY4" fmla="*/ 5380703 h 6896724"/>
              <a:gd name="connsiteX5" fmla="*/ 3610779 w 7051027"/>
              <a:gd name="connsiteY5" fmla="*/ 1179 h 6896724"/>
              <a:gd name="connsiteX0" fmla="*/ 3610779 w 6803168"/>
              <a:gd name="connsiteY0" fmla="*/ 1179 h 6896775"/>
              <a:gd name="connsiteX1" fmla="*/ 5930872 w 6803168"/>
              <a:gd name="connsiteY1" fmla="*/ 14352 h 6896775"/>
              <a:gd name="connsiteX2" fmla="*/ 6053499 w 6803168"/>
              <a:gd name="connsiteY2" fmla="*/ 6896724 h 6896775"/>
              <a:gd name="connsiteX3" fmla="*/ 0 w 6803168"/>
              <a:gd name="connsiteY3" fmla="*/ 6888415 h 6896775"/>
              <a:gd name="connsiteX4" fmla="*/ 20941 w 6803168"/>
              <a:gd name="connsiteY4" fmla="*/ 5380703 h 6896775"/>
              <a:gd name="connsiteX5" fmla="*/ 3610779 w 6803168"/>
              <a:gd name="connsiteY5" fmla="*/ 1179 h 6896775"/>
              <a:gd name="connsiteX0" fmla="*/ 3610779 w 6901824"/>
              <a:gd name="connsiteY0" fmla="*/ 13287 h 6908883"/>
              <a:gd name="connsiteX1" fmla="*/ 6065784 w 6901824"/>
              <a:gd name="connsiteY1" fmla="*/ 11470 h 6908883"/>
              <a:gd name="connsiteX2" fmla="*/ 6053499 w 6901824"/>
              <a:gd name="connsiteY2" fmla="*/ 6908832 h 6908883"/>
              <a:gd name="connsiteX3" fmla="*/ 0 w 6901824"/>
              <a:gd name="connsiteY3" fmla="*/ 6900523 h 6908883"/>
              <a:gd name="connsiteX4" fmla="*/ 20941 w 6901824"/>
              <a:gd name="connsiteY4" fmla="*/ 5392811 h 6908883"/>
              <a:gd name="connsiteX5" fmla="*/ 3610779 w 6901824"/>
              <a:gd name="connsiteY5" fmla="*/ 13287 h 6908883"/>
              <a:gd name="connsiteX0" fmla="*/ 3610779 w 6066134"/>
              <a:gd name="connsiteY0" fmla="*/ 13287 h 6908874"/>
              <a:gd name="connsiteX1" fmla="*/ 6065784 w 6066134"/>
              <a:gd name="connsiteY1" fmla="*/ 11470 h 6908874"/>
              <a:gd name="connsiteX2" fmla="*/ 6053499 w 6066134"/>
              <a:gd name="connsiteY2" fmla="*/ 6908832 h 6908874"/>
              <a:gd name="connsiteX3" fmla="*/ 0 w 6066134"/>
              <a:gd name="connsiteY3" fmla="*/ 6900523 h 6908874"/>
              <a:gd name="connsiteX4" fmla="*/ 20941 w 6066134"/>
              <a:gd name="connsiteY4" fmla="*/ 5392811 h 6908874"/>
              <a:gd name="connsiteX5" fmla="*/ 3610779 w 6066134"/>
              <a:gd name="connsiteY5" fmla="*/ 13287 h 6908874"/>
              <a:gd name="connsiteX0" fmla="*/ 3610779 w 6066134"/>
              <a:gd name="connsiteY0" fmla="*/ 13287 h 6908874"/>
              <a:gd name="connsiteX1" fmla="*/ 6065784 w 6066134"/>
              <a:gd name="connsiteY1" fmla="*/ 11470 h 6908874"/>
              <a:gd name="connsiteX2" fmla="*/ 6053499 w 6066134"/>
              <a:gd name="connsiteY2" fmla="*/ 6908832 h 6908874"/>
              <a:gd name="connsiteX3" fmla="*/ 0 w 6066134"/>
              <a:gd name="connsiteY3" fmla="*/ 6900523 h 6908874"/>
              <a:gd name="connsiteX4" fmla="*/ 20941 w 6066134"/>
              <a:gd name="connsiteY4" fmla="*/ 5392811 h 6908874"/>
              <a:gd name="connsiteX5" fmla="*/ 3610779 w 6066134"/>
              <a:gd name="connsiteY5" fmla="*/ 13287 h 6908874"/>
              <a:gd name="connsiteX0" fmla="*/ 2883756 w 6066056"/>
              <a:gd name="connsiteY0" fmla="*/ 19750 h 6907842"/>
              <a:gd name="connsiteX1" fmla="*/ 6065784 w 6066056"/>
              <a:gd name="connsiteY1" fmla="*/ 10438 h 6907842"/>
              <a:gd name="connsiteX2" fmla="*/ 6053499 w 6066056"/>
              <a:gd name="connsiteY2" fmla="*/ 6907800 h 6907842"/>
              <a:gd name="connsiteX3" fmla="*/ 0 w 6066056"/>
              <a:gd name="connsiteY3" fmla="*/ 6899491 h 6907842"/>
              <a:gd name="connsiteX4" fmla="*/ 20941 w 6066056"/>
              <a:gd name="connsiteY4" fmla="*/ 5391779 h 6907842"/>
              <a:gd name="connsiteX5" fmla="*/ 2883756 w 6066056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0941 w 6066057"/>
              <a:gd name="connsiteY4" fmla="*/ 5391779 h 6907842"/>
              <a:gd name="connsiteX5" fmla="*/ 2891251 w 6066057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0941 w 6066057"/>
              <a:gd name="connsiteY4" fmla="*/ 5391779 h 6907842"/>
              <a:gd name="connsiteX5" fmla="*/ 2891251 w 6066057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0 h 6918211"/>
              <a:gd name="connsiteX1" fmla="*/ 6065784 w 6066057"/>
              <a:gd name="connsiteY1" fmla="*/ 20807 h 6918211"/>
              <a:gd name="connsiteX2" fmla="*/ 6053499 w 6066057"/>
              <a:gd name="connsiteY2" fmla="*/ 6918169 h 6918211"/>
              <a:gd name="connsiteX3" fmla="*/ 0 w 6066057"/>
              <a:gd name="connsiteY3" fmla="*/ 6909860 h 6918211"/>
              <a:gd name="connsiteX4" fmla="*/ 2891251 w 6066057"/>
              <a:gd name="connsiteY4" fmla="*/ 0 h 6918211"/>
              <a:gd name="connsiteX0" fmla="*/ 2891251 w 6073557"/>
              <a:gd name="connsiteY0" fmla="*/ 1100 h 6919310"/>
              <a:gd name="connsiteX1" fmla="*/ 6073285 w 6073557"/>
              <a:gd name="connsiteY1" fmla="*/ 14377 h 6919310"/>
              <a:gd name="connsiteX2" fmla="*/ 6053499 w 6073557"/>
              <a:gd name="connsiteY2" fmla="*/ 6919269 h 6919310"/>
              <a:gd name="connsiteX3" fmla="*/ 0 w 6073557"/>
              <a:gd name="connsiteY3" fmla="*/ 6910960 h 6919310"/>
              <a:gd name="connsiteX4" fmla="*/ 2891251 w 6073557"/>
              <a:gd name="connsiteY4" fmla="*/ 1100 h 6919310"/>
              <a:gd name="connsiteX0" fmla="*/ 2891251 w 6073557"/>
              <a:gd name="connsiteY0" fmla="*/ 1100 h 6911781"/>
              <a:gd name="connsiteX1" fmla="*/ 6073285 w 6073557"/>
              <a:gd name="connsiteY1" fmla="*/ 14377 h 6911781"/>
              <a:gd name="connsiteX2" fmla="*/ 6068502 w 6073557"/>
              <a:gd name="connsiteY2" fmla="*/ 6911739 h 6911781"/>
              <a:gd name="connsiteX3" fmla="*/ 0 w 6073557"/>
              <a:gd name="connsiteY3" fmla="*/ 6910960 h 6911781"/>
              <a:gd name="connsiteX4" fmla="*/ 2891251 w 6073557"/>
              <a:gd name="connsiteY4" fmla="*/ 1100 h 6911781"/>
              <a:gd name="connsiteX0" fmla="*/ 2906254 w 6088560"/>
              <a:gd name="connsiteY0" fmla="*/ 1100 h 6933549"/>
              <a:gd name="connsiteX1" fmla="*/ 6088288 w 6088560"/>
              <a:gd name="connsiteY1" fmla="*/ 14377 h 6933549"/>
              <a:gd name="connsiteX2" fmla="*/ 6083505 w 6088560"/>
              <a:gd name="connsiteY2" fmla="*/ 6911739 h 6933549"/>
              <a:gd name="connsiteX3" fmla="*/ 0 w 6088560"/>
              <a:gd name="connsiteY3" fmla="*/ 6933549 h 6933549"/>
              <a:gd name="connsiteX4" fmla="*/ 2906254 w 6088560"/>
              <a:gd name="connsiteY4" fmla="*/ 1100 h 6933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8560" h="6933549">
                <a:moveTo>
                  <a:pt x="2906254" y="1100"/>
                </a:moveTo>
                <a:cubicBezTo>
                  <a:pt x="2886583" y="20764"/>
                  <a:pt x="6122707" y="-20036"/>
                  <a:pt x="6088288" y="14377"/>
                </a:cubicBezTo>
                <a:cubicBezTo>
                  <a:pt x="6085823" y="-624"/>
                  <a:pt x="6087401" y="6931462"/>
                  <a:pt x="6083505" y="6911739"/>
                </a:cubicBezTo>
                <a:lnTo>
                  <a:pt x="0" y="6933549"/>
                </a:lnTo>
                <a:cubicBezTo>
                  <a:pt x="446589" y="5284879"/>
                  <a:pt x="1417849" y="2444249"/>
                  <a:pt x="2906254" y="1100"/>
                </a:cubicBezTo>
                <a:close/>
              </a:path>
            </a:pathLst>
          </a:custGeom>
          <a:solidFill>
            <a:srgbClr val="3B2E8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aseline="0">
                <a:solidFill>
                  <a:schemeClr val="bg1"/>
                </a:solidFill>
                <a:latin typeface="MuktaMahee Regular" panose="020B0000000000000000" pitchFamily="34" charset="77"/>
              </a:defRPr>
            </a:lvl1pPr>
          </a:lstStyle>
          <a:p>
            <a:r>
              <a:rPr lang="en-US"/>
              <a:t>[ Insert Picture ]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60" y="814748"/>
            <a:ext cx="7681906" cy="5136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800" b="0" i="0" kern="0" spc="100" baseline="0">
                <a:solidFill>
                  <a:schemeClr val="tx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960" y="334552"/>
            <a:ext cx="7677406" cy="2937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 b="1" kern="0" spc="20" baseline="0">
                <a:solidFill>
                  <a:srgbClr val="F7543D">
                    <a:alpha val="50000"/>
                  </a:srgbClr>
                </a:solidFill>
                <a:latin typeface="IvyPresto Display" panose="020B040402010101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4131" y="2674128"/>
            <a:ext cx="5157783" cy="58026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ts val="3000"/>
              </a:lnSpc>
              <a:buNone/>
              <a:defRPr sz="2500" b="0" i="0" kern="0" spc="0" baseline="0">
                <a:solidFill>
                  <a:schemeClr val="tx1"/>
                </a:solidFill>
                <a:latin typeface="MuktaMahee Medium" panose="020B0000000000000000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02171" y="6158274"/>
            <a:ext cx="1677571" cy="365125"/>
          </a:xfrm>
        </p:spPr>
        <p:txBody>
          <a:bodyPr anchor="t" anchorCtr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B857902-7C07-AB4B-926B-5D21B323C3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4130" y="3600471"/>
            <a:ext cx="5157775" cy="21651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FontTx/>
              <a:buNone/>
              <a:defRPr sz="1600" kern="0" spc="10" baseline="0">
                <a:solidFill>
                  <a:schemeClr val="tx1"/>
                </a:solidFill>
                <a:latin typeface="IvyPresto Text" panose="020B0404020101010102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83545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6">
            <a:extLst>
              <a:ext uri="{FF2B5EF4-FFF2-40B4-BE49-F238E27FC236}">
                <a16:creationId xmlns:a16="http://schemas.microsoft.com/office/drawing/2014/main" id="{EEAE2AD6-3A45-744B-8406-A8FAC5FEB7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4772" y="-20440"/>
            <a:ext cx="9184703" cy="6921450"/>
          </a:xfrm>
          <a:custGeom>
            <a:avLst/>
            <a:gdLst>
              <a:gd name="connsiteX0" fmla="*/ 0 w 2743187"/>
              <a:gd name="connsiteY0" fmla="*/ 0 h 2854509"/>
              <a:gd name="connsiteX1" fmla="*/ 2285980 w 2743187"/>
              <a:gd name="connsiteY1" fmla="*/ 0 h 2854509"/>
              <a:gd name="connsiteX2" fmla="*/ 2743187 w 2743187"/>
              <a:gd name="connsiteY2" fmla="*/ 457207 h 2854509"/>
              <a:gd name="connsiteX3" fmla="*/ 2743187 w 2743187"/>
              <a:gd name="connsiteY3" fmla="*/ 2854509 h 2854509"/>
              <a:gd name="connsiteX4" fmla="*/ 2743187 w 2743187"/>
              <a:gd name="connsiteY4" fmla="*/ 2854509 h 2854509"/>
              <a:gd name="connsiteX5" fmla="*/ 457207 w 2743187"/>
              <a:gd name="connsiteY5" fmla="*/ 2854509 h 2854509"/>
              <a:gd name="connsiteX6" fmla="*/ 0 w 2743187"/>
              <a:gd name="connsiteY6" fmla="*/ 2397302 h 2854509"/>
              <a:gd name="connsiteX7" fmla="*/ 0 w 2743187"/>
              <a:gd name="connsiteY7" fmla="*/ 0 h 2854509"/>
              <a:gd name="connsiteX0" fmla="*/ 0 w 2743187"/>
              <a:gd name="connsiteY0" fmla="*/ 2462981 h 5317490"/>
              <a:gd name="connsiteX1" fmla="*/ 1460070 w 2743187"/>
              <a:gd name="connsiteY1" fmla="*/ 0 h 5317490"/>
              <a:gd name="connsiteX2" fmla="*/ 2743187 w 2743187"/>
              <a:gd name="connsiteY2" fmla="*/ 2920188 h 5317490"/>
              <a:gd name="connsiteX3" fmla="*/ 2743187 w 2743187"/>
              <a:gd name="connsiteY3" fmla="*/ 5317490 h 5317490"/>
              <a:gd name="connsiteX4" fmla="*/ 2743187 w 2743187"/>
              <a:gd name="connsiteY4" fmla="*/ 5317490 h 5317490"/>
              <a:gd name="connsiteX5" fmla="*/ 457207 w 2743187"/>
              <a:gd name="connsiteY5" fmla="*/ 5317490 h 5317490"/>
              <a:gd name="connsiteX6" fmla="*/ 0 w 2743187"/>
              <a:gd name="connsiteY6" fmla="*/ 4860283 h 5317490"/>
              <a:gd name="connsiteX7" fmla="*/ 0 w 2743187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1474839 w 3746070"/>
              <a:gd name="connsiteY0" fmla="*/ 301342 h 5604083"/>
              <a:gd name="connsiteX1" fmla="*/ 3746070 w 3746070"/>
              <a:gd name="connsiteY1" fmla="*/ 286593 h 5604083"/>
              <a:gd name="connsiteX2" fmla="*/ 2743187 w 3746070"/>
              <a:gd name="connsiteY2" fmla="*/ 3206781 h 5604083"/>
              <a:gd name="connsiteX3" fmla="*/ 2743187 w 3746070"/>
              <a:gd name="connsiteY3" fmla="*/ 5604083 h 5604083"/>
              <a:gd name="connsiteX4" fmla="*/ 2743187 w 3746070"/>
              <a:gd name="connsiteY4" fmla="*/ 5604083 h 5604083"/>
              <a:gd name="connsiteX5" fmla="*/ 457207 w 3746070"/>
              <a:gd name="connsiteY5" fmla="*/ 5604083 h 5604083"/>
              <a:gd name="connsiteX6" fmla="*/ 0 w 3746070"/>
              <a:gd name="connsiteY6" fmla="*/ 5146876 h 5604083"/>
              <a:gd name="connsiteX7" fmla="*/ 1474839 w 3746070"/>
              <a:gd name="connsiteY7" fmla="*/ 301342 h 5604083"/>
              <a:gd name="connsiteX0" fmla="*/ 1474839 w 3746070"/>
              <a:gd name="connsiteY0" fmla="*/ 14749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1474839 w 3746070"/>
              <a:gd name="connsiteY7" fmla="*/ 14749 h 5317490"/>
              <a:gd name="connsiteX0" fmla="*/ 1474839 w 3746448"/>
              <a:gd name="connsiteY0" fmla="*/ 24549 h 5327290"/>
              <a:gd name="connsiteX1" fmla="*/ 3746070 w 3746448"/>
              <a:gd name="connsiteY1" fmla="*/ 9800 h 5327290"/>
              <a:gd name="connsiteX2" fmla="*/ 2743187 w 3746448"/>
              <a:gd name="connsiteY2" fmla="*/ 2929988 h 5327290"/>
              <a:gd name="connsiteX3" fmla="*/ 2743187 w 3746448"/>
              <a:gd name="connsiteY3" fmla="*/ 5327290 h 5327290"/>
              <a:gd name="connsiteX4" fmla="*/ 2743187 w 3746448"/>
              <a:gd name="connsiteY4" fmla="*/ 5327290 h 5327290"/>
              <a:gd name="connsiteX5" fmla="*/ 457207 w 3746448"/>
              <a:gd name="connsiteY5" fmla="*/ 5327290 h 5327290"/>
              <a:gd name="connsiteX6" fmla="*/ 0 w 3746448"/>
              <a:gd name="connsiteY6" fmla="*/ 4870083 h 5327290"/>
              <a:gd name="connsiteX7" fmla="*/ 1474839 w 3746448"/>
              <a:gd name="connsiteY7" fmla="*/ 24549 h 5327290"/>
              <a:gd name="connsiteX0" fmla="*/ 1474839 w 4329495"/>
              <a:gd name="connsiteY0" fmla="*/ 24549 h 5327290"/>
              <a:gd name="connsiteX1" fmla="*/ 3746070 w 4329495"/>
              <a:gd name="connsiteY1" fmla="*/ 9800 h 5327290"/>
              <a:gd name="connsiteX2" fmla="*/ 2743187 w 4329495"/>
              <a:gd name="connsiteY2" fmla="*/ 2929988 h 5327290"/>
              <a:gd name="connsiteX3" fmla="*/ 2743187 w 4329495"/>
              <a:gd name="connsiteY3" fmla="*/ 5327290 h 5327290"/>
              <a:gd name="connsiteX4" fmla="*/ 2743187 w 4329495"/>
              <a:gd name="connsiteY4" fmla="*/ 5327290 h 5327290"/>
              <a:gd name="connsiteX5" fmla="*/ 457207 w 4329495"/>
              <a:gd name="connsiteY5" fmla="*/ 5327290 h 5327290"/>
              <a:gd name="connsiteX6" fmla="*/ 0 w 4329495"/>
              <a:gd name="connsiteY6" fmla="*/ 4870083 h 5327290"/>
              <a:gd name="connsiteX7" fmla="*/ 1474839 w 4329495"/>
              <a:gd name="connsiteY7" fmla="*/ 24549 h 5327290"/>
              <a:gd name="connsiteX0" fmla="*/ 1474839 w 4462843"/>
              <a:gd name="connsiteY0" fmla="*/ 24549 h 6941549"/>
              <a:gd name="connsiteX1" fmla="*/ 3746070 w 4462843"/>
              <a:gd name="connsiteY1" fmla="*/ 9800 h 6941549"/>
              <a:gd name="connsiteX2" fmla="*/ 3406864 w 4462843"/>
              <a:gd name="connsiteY2" fmla="*/ 6941549 h 6941549"/>
              <a:gd name="connsiteX3" fmla="*/ 2743187 w 4462843"/>
              <a:gd name="connsiteY3" fmla="*/ 5327290 h 6941549"/>
              <a:gd name="connsiteX4" fmla="*/ 2743187 w 4462843"/>
              <a:gd name="connsiteY4" fmla="*/ 5327290 h 6941549"/>
              <a:gd name="connsiteX5" fmla="*/ 457207 w 4462843"/>
              <a:gd name="connsiteY5" fmla="*/ 5327290 h 6941549"/>
              <a:gd name="connsiteX6" fmla="*/ 0 w 4462843"/>
              <a:gd name="connsiteY6" fmla="*/ 4870083 h 6941549"/>
              <a:gd name="connsiteX7" fmla="*/ 1474839 w 4462843"/>
              <a:gd name="connsiteY7" fmla="*/ 24549 h 6941549"/>
              <a:gd name="connsiteX0" fmla="*/ 1474839 w 4532782"/>
              <a:gd name="connsiteY0" fmla="*/ 24549 h 6941549"/>
              <a:gd name="connsiteX1" fmla="*/ 3746070 w 4532782"/>
              <a:gd name="connsiteY1" fmla="*/ 9800 h 6941549"/>
              <a:gd name="connsiteX2" fmla="*/ 3406864 w 4532782"/>
              <a:gd name="connsiteY2" fmla="*/ 6941549 h 6941549"/>
              <a:gd name="connsiteX3" fmla="*/ 2743187 w 4532782"/>
              <a:gd name="connsiteY3" fmla="*/ 5327290 h 6941549"/>
              <a:gd name="connsiteX4" fmla="*/ 2743187 w 4532782"/>
              <a:gd name="connsiteY4" fmla="*/ 5327290 h 6941549"/>
              <a:gd name="connsiteX5" fmla="*/ 457207 w 4532782"/>
              <a:gd name="connsiteY5" fmla="*/ 5327290 h 6941549"/>
              <a:gd name="connsiteX6" fmla="*/ 0 w 4532782"/>
              <a:gd name="connsiteY6" fmla="*/ 4870083 h 6941549"/>
              <a:gd name="connsiteX7" fmla="*/ 1474839 w 4532782"/>
              <a:gd name="connsiteY7" fmla="*/ 24549 h 6941549"/>
              <a:gd name="connsiteX0" fmla="*/ 1474839 w 4530802"/>
              <a:gd name="connsiteY0" fmla="*/ 24549 h 6906648"/>
              <a:gd name="connsiteX1" fmla="*/ 3746070 w 4530802"/>
              <a:gd name="connsiteY1" fmla="*/ 9800 h 6906648"/>
              <a:gd name="connsiteX2" fmla="*/ 3399884 w 4530802"/>
              <a:gd name="connsiteY2" fmla="*/ 6906648 h 6906648"/>
              <a:gd name="connsiteX3" fmla="*/ 2743187 w 4530802"/>
              <a:gd name="connsiteY3" fmla="*/ 5327290 h 6906648"/>
              <a:gd name="connsiteX4" fmla="*/ 2743187 w 4530802"/>
              <a:gd name="connsiteY4" fmla="*/ 5327290 h 6906648"/>
              <a:gd name="connsiteX5" fmla="*/ 457207 w 4530802"/>
              <a:gd name="connsiteY5" fmla="*/ 5327290 h 6906648"/>
              <a:gd name="connsiteX6" fmla="*/ 0 w 4530802"/>
              <a:gd name="connsiteY6" fmla="*/ 4870083 h 6906648"/>
              <a:gd name="connsiteX7" fmla="*/ 1474839 w 4530802"/>
              <a:gd name="connsiteY7" fmla="*/ 24549 h 6906648"/>
              <a:gd name="connsiteX0" fmla="*/ 1474839 w 4596030"/>
              <a:gd name="connsiteY0" fmla="*/ 24549 h 6906648"/>
              <a:gd name="connsiteX1" fmla="*/ 3746070 w 4596030"/>
              <a:gd name="connsiteY1" fmla="*/ 9800 h 6906648"/>
              <a:gd name="connsiteX2" fmla="*/ 3399884 w 4596030"/>
              <a:gd name="connsiteY2" fmla="*/ 6906648 h 6906648"/>
              <a:gd name="connsiteX3" fmla="*/ 2743187 w 4596030"/>
              <a:gd name="connsiteY3" fmla="*/ 5327290 h 6906648"/>
              <a:gd name="connsiteX4" fmla="*/ 2743187 w 4596030"/>
              <a:gd name="connsiteY4" fmla="*/ 5327290 h 6906648"/>
              <a:gd name="connsiteX5" fmla="*/ 457207 w 4596030"/>
              <a:gd name="connsiteY5" fmla="*/ 5327290 h 6906648"/>
              <a:gd name="connsiteX6" fmla="*/ 0 w 4596030"/>
              <a:gd name="connsiteY6" fmla="*/ 4870083 h 6906648"/>
              <a:gd name="connsiteX7" fmla="*/ 1474839 w 4596030"/>
              <a:gd name="connsiteY7" fmla="*/ 24549 h 6906648"/>
              <a:gd name="connsiteX0" fmla="*/ 1474839 w 4634383"/>
              <a:gd name="connsiteY0" fmla="*/ 18403 h 6900502"/>
              <a:gd name="connsiteX1" fmla="*/ 3801912 w 4634383"/>
              <a:gd name="connsiteY1" fmla="*/ 10635 h 6900502"/>
              <a:gd name="connsiteX2" fmla="*/ 3399884 w 4634383"/>
              <a:gd name="connsiteY2" fmla="*/ 6900502 h 6900502"/>
              <a:gd name="connsiteX3" fmla="*/ 2743187 w 4634383"/>
              <a:gd name="connsiteY3" fmla="*/ 5321144 h 6900502"/>
              <a:gd name="connsiteX4" fmla="*/ 2743187 w 4634383"/>
              <a:gd name="connsiteY4" fmla="*/ 5321144 h 6900502"/>
              <a:gd name="connsiteX5" fmla="*/ 457207 w 4634383"/>
              <a:gd name="connsiteY5" fmla="*/ 5321144 h 6900502"/>
              <a:gd name="connsiteX6" fmla="*/ 0 w 4634383"/>
              <a:gd name="connsiteY6" fmla="*/ 4863937 h 6900502"/>
              <a:gd name="connsiteX7" fmla="*/ 1474839 w 4634383"/>
              <a:gd name="connsiteY7" fmla="*/ 18403 h 6900502"/>
              <a:gd name="connsiteX0" fmla="*/ 1474839 w 4742182"/>
              <a:gd name="connsiteY0" fmla="*/ 18403 h 6900502"/>
              <a:gd name="connsiteX1" fmla="*/ 3801912 w 4742182"/>
              <a:gd name="connsiteY1" fmla="*/ 10635 h 6900502"/>
              <a:gd name="connsiteX2" fmla="*/ 3399884 w 4742182"/>
              <a:gd name="connsiteY2" fmla="*/ 6900502 h 6900502"/>
              <a:gd name="connsiteX3" fmla="*/ 2743187 w 4742182"/>
              <a:gd name="connsiteY3" fmla="*/ 5321144 h 6900502"/>
              <a:gd name="connsiteX4" fmla="*/ 2743187 w 4742182"/>
              <a:gd name="connsiteY4" fmla="*/ 5321144 h 6900502"/>
              <a:gd name="connsiteX5" fmla="*/ 457207 w 4742182"/>
              <a:gd name="connsiteY5" fmla="*/ 5321144 h 6900502"/>
              <a:gd name="connsiteX6" fmla="*/ 0 w 4742182"/>
              <a:gd name="connsiteY6" fmla="*/ 4863937 h 6900502"/>
              <a:gd name="connsiteX7" fmla="*/ 1474839 w 4742182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2743187 w 4738655"/>
              <a:gd name="connsiteY4" fmla="*/ 5321144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1772946 w 4738655"/>
              <a:gd name="connsiteY3" fmla="*/ 6891678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3141069 w 6867615"/>
              <a:gd name="connsiteY4" fmla="*/ 6270445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848109 w 6867615"/>
              <a:gd name="connsiteY5" fmla="*/ 4085657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128960 w 6867615"/>
              <a:gd name="connsiteY5" fmla="*/ 4863937 h 6900502"/>
              <a:gd name="connsiteX6" fmla="*/ 3603799 w 6867615"/>
              <a:gd name="connsiteY6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7051027"/>
              <a:gd name="connsiteY0" fmla="*/ 1179 h 6896724"/>
              <a:gd name="connsiteX1" fmla="*/ 5930872 w 7051027"/>
              <a:gd name="connsiteY1" fmla="*/ 14352 h 6896724"/>
              <a:gd name="connsiteX2" fmla="*/ 6053499 w 7051027"/>
              <a:gd name="connsiteY2" fmla="*/ 6896724 h 6896724"/>
              <a:gd name="connsiteX3" fmla="*/ 0 w 7051027"/>
              <a:gd name="connsiteY3" fmla="*/ 6888415 h 6896724"/>
              <a:gd name="connsiteX4" fmla="*/ 20941 w 7051027"/>
              <a:gd name="connsiteY4" fmla="*/ 5380703 h 6896724"/>
              <a:gd name="connsiteX5" fmla="*/ 3610779 w 7051027"/>
              <a:gd name="connsiteY5" fmla="*/ 1179 h 6896724"/>
              <a:gd name="connsiteX0" fmla="*/ 3610779 w 6803168"/>
              <a:gd name="connsiteY0" fmla="*/ 1179 h 6896775"/>
              <a:gd name="connsiteX1" fmla="*/ 5930872 w 6803168"/>
              <a:gd name="connsiteY1" fmla="*/ 14352 h 6896775"/>
              <a:gd name="connsiteX2" fmla="*/ 6053499 w 6803168"/>
              <a:gd name="connsiteY2" fmla="*/ 6896724 h 6896775"/>
              <a:gd name="connsiteX3" fmla="*/ 0 w 6803168"/>
              <a:gd name="connsiteY3" fmla="*/ 6888415 h 6896775"/>
              <a:gd name="connsiteX4" fmla="*/ 20941 w 6803168"/>
              <a:gd name="connsiteY4" fmla="*/ 5380703 h 6896775"/>
              <a:gd name="connsiteX5" fmla="*/ 3610779 w 6803168"/>
              <a:gd name="connsiteY5" fmla="*/ 1179 h 6896775"/>
              <a:gd name="connsiteX0" fmla="*/ 3610779 w 6901824"/>
              <a:gd name="connsiteY0" fmla="*/ 13287 h 6908883"/>
              <a:gd name="connsiteX1" fmla="*/ 6065784 w 6901824"/>
              <a:gd name="connsiteY1" fmla="*/ 11470 h 6908883"/>
              <a:gd name="connsiteX2" fmla="*/ 6053499 w 6901824"/>
              <a:gd name="connsiteY2" fmla="*/ 6908832 h 6908883"/>
              <a:gd name="connsiteX3" fmla="*/ 0 w 6901824"/>
              <a:gd name="connsiteY3" fmla="*/ 6900523 h 6908883"/>
              <a:gd name="connsiteX4" fmla="*/ 20941 w 6901824"/>
              <a:gd name="connsiteY4" fmla="*/ 5392811 h 6908883"/>
              <a:gd name="connsiteX5" fmla="*/ 3610779 w 6901824"/>
              <a:gd name="connsiteY5" fmla="*/ 13287 h 6908883"/>
              <a:gd name="connsiteX0" fmla="*/ 3610779 w 6066134"/>
              <a:gd name="connsiteY0" fmla="*/ 13287 h 6908874"/>
              <a:gd name="connsiteX1" fmla="*/ 6065784 w 6066134"/>
              <a:gd name="connsiteY1" fmla="*/ 11470 h 6908874"/>
              <a:gd name="connsiteX2" fmla="*/ 6053499 w 6066134"/>
              <a:gd name="connsiteY2" fmla="*/ 6908832 h 6908874"/>
              <a:gd name="connsiteX3" fmla="*/ 0 w 6066134"/>
              <a:gd name="connsiteY3" fmla="*/ 6900523 h 6908874"/>
              <a:gd name="connsiteX4" fmla="*/ 20941 w 6066134"/>
              <a:gd name="connsiteY4" fmla="*/ 5392811 h 6908874"/>
              <a:gd name="connsiteX5" fmla="*/ 3610779 w 6066134"/>
              <a:gd name="connsiteY5" fmla="*/ 13287 h 6908874"/>
              <a:gd name="connsiteX0" fmla="*/ 3610779 w 6066134"/>
              <a:gd name="connsiteY0" fmla="*/ 13287 h 6908874"/>
              <a:gd name="connsiteX1" fmla="*/ 6065784 w 6066134"/>
              <a:gd name="connsiteY1" fmla="*/ 11470 h 6908874"/>
              <a:gd name="connsiteX2" fmla="*/ 6053499 w 6066134"/>
              <a:gd name="connsiteY2" fmla="*/ 6908832 h 6908874"/>
              <a:gd name="connsiteX3" fmla="*/ 0 w 6066134"/>
              <a:gd name="connsiteY3" fmla="*/ 6900523 h 6908874"/>
              <a:gd name="connsiteX4" fmla="*/ 20941 w 6066134"/>
              <a:gd name="connsiteY4" fmla="*/ 5392811 h 6908874"/>
              <a:gd name="connsiteX5" fmla="*/ 3610779 w 6066134"/>
              <a:gd name="connsiteY5" fmla="*/ 13287 h 6908874"/>
              <a:gd name="connsiteX0" fmla="*/ 2883756 w 6066056"/>
              <a:gd name="connsiteY0" fmla="*/ 19750 h 6907842"/>
              <a:gd name="connsiteX1" fmla="*/ 6065784 w 6066056"/>
              <a:gd name="connsiteY1" fmla="*/ 10438 h 6907842"/>
              <a:gd name="connsiteX2" fmla="*/ 6053499 w 6066056"/>
              <a:gd name="connsiteY2" fmla="*/ 6907800 h 6907842"/>
              <a:gd name="connsiteX3" fmla="*/ 0 w 6066056"/>
              <a:gd name="connsiteY3" fmla="*/ 6899491 h 6907842"/>
              <a:gd name="connsiteX4" fmla="*/ 20941 w 6066056"/>
              <a:gd name="connsiteY4" fmla="*/ 5391779 h 6907842"/>
              <a:gd name="connsiteX5" fmla="*/ 2883756 w 6066056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0941 w 6066057"/>
              <a:gd name="connsiteY4" fmla="*/ 5391779 h 6907842"/>
              <a:gd name="connsiteX5" fmla="*/ 2891251 w 6066057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0941 w 6066057"/>
              <a:gd name="connsiteY4" fmla="*/ 5391779 h 6907842"/>
              <a:gd name="connsiteX5" fmla="*/ 2891251 w 6066057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0 h 6918211"/>
              <a:gd name="connsiteX1" fmla="*/ 6065784 w 6066057"/>
              <a:gd name="connsiteY1" fmla="*/ 20807 h 6918211"/>
              <a:gd name="connsiteX2" fmla="*/ 6053499 w 6066057"/>
              <a:gd name="connsiteY2" fmla="*/ 6918169 h 6918211"/>
              <a:gd name="connsiteX3" fmla="*/ 0 w 6066057"/>
              <a:gd name="connsiteY3" fmla="*/ 6909860 h 6918211"/>
              <a:gd name="connsiteX4" fmla="*/ 2891251 w 6066057"/>
              <a:gd name="connsiteY4" fmla="*/ 0 h 6918211"/>
              <a:gd name="connsiteX0" fmla="*/ 2891251 w 6073557"/>
              <a:gd name="connsiteY0" fmla="*/ 1100 h 6919310"/>
              <a:gd name="connsiteX1" fmla="*/ 6073285 w 6073557"/>
              <a:gd name="connsiteY1" fmla="*/ 14377 h 6919310"/>
              <a:gd name="connsiteX2" fmla="*/ 6053499 w 6073557"/>
              <a:gd name="connsiteY2" fmla="*/ 6919269 h 6919310"/>
              <a:gd name="connsiteX3" fmla="*/ 0 w 6073557"/>
              <a:gd name="connsiteY3" fmla="*/ 6910960 h 6919310"/>
              <a:gd name="connsiteX4" fmla="*/ 2891251 w 6073557"/>
              <a:gd name="connsiteY4" fmla="*/ 1100 h 6919310"/>
              <a:gd name="connsiteX0" fmla="*/ 2891251 w 6073557"/>
              <a:gd name="connsiteY0" fmla="*/ 1100 h 6911781"/>
              <a:gd name="connsiteX1" fmla="*/ 6073285 w 6073557"/>
              <a:gd name="connsiteY1" fmla="*/ 14377 h 6911781"/>
              <a:gd name="connsiteX2" fmla="*/ 6068502 w 6073557"/>
              <a:gd name="connsiteY2" fmla="*/ 6911739 h 6911781"/>
              <a:gd name="connsiteX3" fmla="*/ 0 w 6073557"/>
              <a:gd name="connsiteY3" fmla="*/ 6910960 h 6911781"/>
              <a:gd name="connsiteX4" fmla="*/ 2891251 w 6073557"/>
              <a:gd name="connsiteY4" fmla="*/ 1100 h 6911781"/>
              <a:gd name="connsiteX0" fmla="*/ 2906254 w 6088560"/>
              <a:gd name="connsiteY0" fmla="*/ 1100 h 6933549"/>
              <a:gd name="connsiteX1" fmla="*/ 6088288 w 6088560"/>
              <a:gd name="connsiteY1" fmla="*/ 14377 h 6933549"/>
              <a:gd name="connsiteX2" fmla="*/ 6083505 w 6088560"/>
              <a:gd name="connsiteY2" fmla="*/ 6911739 h 6933549"/>
              <a:gd name="connsiteX3" fmla="*/ 0 w 6088560"/>
              <a:gd name="connsiteY3" fmla="*/ 6933549 h 6933549"/>
              <a:gd name="connsiteX4" fmla="*/ 2906254 w 6088560"/>
              <a:gd name="connsiteY4" fmla="*/ 1100 h 6933549"/>
              <a:gd name="connsiteX0" fmla="*/ 2906254 w 9163888"/>
              <a:gd name="connsiteY0" fmla="*/ 14528 h 6946977"/>
              <a:gd name="connsiteX1" fmla="*/ 9163748 w 9163888"/>
              <a:gd name="connsiteY1" fmla="*/ 11253 h 6946977"/>
              <a:gd name="connsiteX2" fmla="*/ 6083505 w 9163888"/>
              <a:gd name="connsiteY2" fmla="*/ 6925167 h 6946977"/>
              <a:gd name="connsiteX3" fmla="*/ 0 w 9163888"/>
              <a:gd name="connsiteY3" fmla="*/ 6946977 h 6946977"/>
              <a:gd name="connsiteX4" fmla="*/ 2906254 w 9163888"/>
              <a:gd name="connsiteY4" fmla="*/ 14528 h 6946977"/>
              <a:gd name="connsiteX0" fmla="*/ 2906254 w 9163888"/>
              <a:gd name="connsiteY0" fmla="*/ 14528 h 6946977"/>
              <a:gd name="connsiteX1" fmla="*/ 9163748 w 9163888"/>
              <a:gd name="connsiteY1" fmla="*/ 11253 h 6946977"/>
              <a:gd name="connsiteX2" fmla="*/ 6256655 w 9163888"/>
              <a:gd name="connsiteY2" fmla="*/ 6933444 h 6946977"/>
              <a:gd name="connsiteX3" fmla="*/ 0 w 9163888"/>
              <a:gd name="connsiteY3" fmla="*/ 6946977 h 6946977"/>
              <a:gd name="connsiteX4" fmla="*/ 2906254 w 9163888"/>
              <a:gd name="connsiteY4" fmla="*/ 14528 h 6946977"/>
              <a:gd name="connsiteX0" fmla="*/ 567043 w 9759923"/>
              <a:gd name="connsiteY0" fmla="*/ 14528 h 6946977"/>
              <a:gd name="connsiteX1" fmla="*/ 9759828 w 9759923"/>
              <a:gd name="connsiteY1" fmla="*/ 11253 h 6946977"/>
              <a:gd name="connsiteX2" fmla="*/ 6852735 w 9759923"/>
              <a:gd name="connsiteY2" fmla="*/ 6933444 h 6946977"/>
              <a:gd name="connsiteX3" fmla="*/ 596080 w 9759923"/>
              <a:gd name="connsiteY3" fmla="*/ 6946977 h 6946977"/>
              <a:gd name="connsiteX4" fmla="*/ 567043 w 9759923"/>
              <a:gd name="connsiteY4" fmla="*/ 14528 h 6946977"/>
              <a:gd name="connsiteX0" fmla="*/ 32 w 9192912"/>
              <a:gd name="connsiteY0" fmla="*/ 14528 h 6946977"/>
              <a:gd name="connsiteX1" fmla="*/ 9192817 w 9192912"/>
              <a:gd name="connsiteY1" fmla="*/ 11253 h 6946977"/>
              <a:gd name="connsiteX2" fmla="*/ 6285724 w 9192912"/>
              <a:gd name="connsiteY2" fmla="*/ 6933444 h 6946977"/>
              <a:gd name="connsiteX3" fmla="*/ 29069 w 9192912"/>
              <a:gd name="connsiteY3" fmla="*/ 6946977 h 6946977"/>
              <a:gd name="connsiteX4" fmla="*/ 32 w 9192912"/>
              <a:gd name="connsiteY4" fmla="*/ 14528 h 6946977"/>
              <a:gd name="connsiteX0" fmla="*/ 3944 w 9196824"/>
              <a:gd name="connsiteY0" fmla="*/ 14528 h 6938701"/>
              <a:gd name="connsiteX1" fmla="*/ 9196729 w 9196824"/>
              <a:gd name="connsiteY1" fmla="*/ 11253 h 6938701"/>
              <a:gd name="connsiteX2" fmla="*/ 6289636 w 9196824"/>
              <a:gd name="connsiteY2" fmla="*/ 6933444 h 6938701"/>
              <a:gd name="connsiteX3" fmla="*/ 0 w 9196824"/>
              <a:gd name="connsiteY3" fmla="*/ 6938701 h 6938701"/>
              <a:gd name="connsiteX4" fmla="*/ 3944 w 9196824"/>
              <a:gd name="connsiteY4" fmla="*/ 14528 h 6938701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290951 w 9198139"/>
              <a:gd name="connsiteY2" fmla="*/ 6933444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290951 w 9198139"/>
              <a:gd name="connsiteY2" fmla="*/ 6933444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50037"/>
              <a:gd name="connsiteX1" fmla="*/ 9198044 w 9198139"/>
              <a:gd name="connsiteY1" fmla="*/ 11253 h 6950037"/>
              <a:gd name="connsiteX2" fmla="*/ 5944653 w 9198139"/>
              <a:gd name="connsiteY2" fmla="*/ 6949996 h 6950037"/>
              <a:gd name="connsiteX3" fmla="*/ 1315 w 9198139"/>
              <a:gd name="connsiteY3" fmla="*/ 6938701 h 6950037"/>
              <a:gd name="connsiteX4" fmla="*/ 5259 w 9198139"/>
              <a:gd name="connsiteY4" fmla="*/ 14528 h 6950037"/>
              <a:gd name="connsiteX0" fmla="*/ 5259 w 9198139"/>
              <a:gd name="connsiteY0" fmla="*/ 14528 h 6941762"/>
              <a:gd name="connsiteX1" fmla="*/ 9198044 w 9198139"/>
              <a:gd name="connsiteY1" fmla="*/ 11253 h 6941762"/>
              <a:gd name="connsiteX2" fmla="*/ 6249725 w 9198139"/>
              <a:gd name="connsiteY2" fmla="*/ 6941721 h 6941762"/>
              <a:gd name="connsiteX3" fmla="*/ 1315 w 9198139"/>
              <a:gd name="connsiteY3" fmla="*/ 6938701 h 6941762"/>
              <a:gd name="connsiteX4" fmla="*/ 5259 w 9198139"/>
              <a:gd name="connsiteY4" fmla="*/ 14528 h 6941762"/>
              <a:gd name="connsiteX0" fmla="*/ 5259 w 9198139"/>
              <a:gd name="connsiteY0" fmla="*/ 14528 h 6955449"/>
              <a:gd name="connsiteX1" fmla="*/ 9198044 w 9198139"/>
              <a:gd name="connsiteY1" fmla="*/ 11253 h 6955449"/>
              <a:gd name="connsiteX2" fmla="*/ 6249725 w 9198139"/>
              <a:gd name="connsiteY2" fmla="*/ 6941721 h 6955449"/>
              <a:gd name="connsiteX3" fmla="*/ 1315 w 9198139"/>
              <a:gd name="connsiteY3" fmla="*/ 6938701 h 6955449"/>
              <a:gd name="connsiteX4" fmla="*/ 5259 w 9198139"/>
              <a:gd name="connsiteY4" fmla="*/ 14528 h 6955449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785663 w 9198139"/>
              <a:gd name="connsiteY2" fmla="*/ 6221711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44393"/>
              <a:gd name="connsiteX1" fmla="*/ 9198044 w 9198139"/>
              <a:gd name="connsiteY1" fmla="*/ 11253 h 6944393"/>
              <a:gd name="connsiteX2" fmla="*/ 6290951 w 9198139"/>
              <a:gd name="connsiteY2" fmla="*/ 6925170 h 6944393"/>
              <a:gd name="connsiteX3" fmla="*/ 1315 w 9198139"/>
              <a:gd name="connsiteY3" fmla="*/ 6938701 h 6944393"/>
              <a:gd name="connsiteX4" fmla="*/ 5259 w 9198139"/>
              <a:gd name="connsiteY4" fmla="*/ 14528 h 6944393"/>
              <a:gd name="connsiteX0" fmla="*/ 5259 w 9198139"/>
              <a:gd name="connsiteY0" fmla="*/ 14528 h 6944393"/>
              <a:gd name="connsiteX1" fmla="*/ 9198044 w 9198139"/>
              <a:gd name="connsiteY1" fmla="*/ 11253 h 6944393"/>
              <a:gd name="connsiteX2" fmla="*/ 6290951 w 9198139"/>
              <a:gd name="connsiteY2" fmla="*/ 6925170 h 6944393"/>
              <a:gd name="connsiteX3" fmla="*/ 1315 w 9198139"/>
              <a:gd name="connsiteY3" fmla="*/ 6938701 h 6944393"/>
              <a:gd name="connsiteX4" fmla="*/ 5259 w 9198139"/>
              <a:gd name="connsiteY4" fmla="*/ 14528 h 6944393"/>
              <a:gd name="connsiteX0" fmla="*/ 5259 w 9535267"/>
              <a:gd name="connsiteY0" fmla="*/ 14528 h 6944393"/>
              <a:gd name="connsiteX1" fmla="*/ 9198044 w 9535267"/>
              <a:gd name="connsiteY1" fmla="*/ 11253 h 6944393"/>
              <a:gd name="connsiteX2" fmla="*/ 7424201 w 9535267"/>
              <a:gd name="connsiteY2" fmla="*/ 4222712 h 6944393"/>
              <a:gd name="connsiteX3" fmla="*/ 6290951 w 9535267"/>
              <a:gd name="connsiteY3" fmla="*/ 6925170 h 6944393"/>
              <a:gd name="connsiteX4" fmla="*/ 1315 w 9535267"/>
              <a:gd name="connsiteY4" fmla="*/ 6938701 h 6944393"/>
              <a:gd name="connsiteX5" fmla="*/ 5259 w 9535267"/>
              <a:gd name="connsiteY5" fmla="*/ 14528 h 6944393"/>
              <a:gd name="connsiteX0" fmla="*/ 5259 w 9453824"/>
              <a:gd name="connsiteY0" fmla="*/ 14528 h 7045699"/>
              <a:gd name="connsiteX1" fmla="*/ 9198044 w 9453824"/>
              <a:gd name="connsiteY1" fmla="*/ 11253 h 7045699"/>
              <a:gd name="connsiteX2" fmla="*/ 6327589 w 9453824"/>
              <a:gd name="connsiteY2" fmla="*/ 6531713 h 7045699"/>
              <a:gd name="connsiteX3" fmla="*/ 6290951 w 9453824"/>
              <a:gd name="connsiteY3" fmla="*/ 6925170 h 7045699"/>
              <a:gd name="connsiteX4" fmla="*/ 1315 w 9453824"/>
              <a:gd name="connsiteY4" fmla="*/ 6938701 h 7045699"/>
              <a:gd name="connsiteX5" fmla="*/ 5259 w 9453824"/>
              <a:gd name="connsiteY5" fmla="*/ 14528 h 7045699"/>
              <a:gd name="connsiteX0" fmla="*/ 5259 w 9523772"/>
              <a:gd name="connsiteY0" fmla="*/ 14528 h 7598415"/>
              <a:gd name="connsiteX1" fmla="*/ 9198044 w 9523772"/>
              <a:gd name="connsiteY1" fmla="*/ 11253 h 7598415"/>
              <a:gd name="connsiteX2" fmla="*/ 6327589 w 9523772"/>
              <a:gd name="connsiteY2" fmla="*/ 6531713 h 7598415"/>
              <a:gd name="connsiteX3" fmla="*/ 1315 w 9523772"/>
              <a:gd name="connsiteY3" fmla="*/ 6938701 h 7598415"/>
              <a:gd name="connsiteX4" fmla="*/ 5259 w 9523772"/>
              <a:gd name="connsiteY4" fmla="*/ 14528 h 7598415"/>
              <a:gd name="connsiteX0" fmla="*/ 5259 w 9520148"/>
              <a:gd name="connsiteY0" fmla="*/ 14528 h 7774219"/>
              <a:gd name="connsiteX1" fmla="*/ 9198044 w 9520148"/>
              <a:gd name="connsiteY1" fmla="*/ 11253 h 7774219"/>
              <a:gd name="connsiteX2" fmla="*/ 6286364 w 9520148"/>
              <a:gd name="connsiteY2" fmla="*/ 6928960 h 7774219"/>
              <a:gd name="connsiteX3" fmla="*/ 1315 w 9520148"/>
              <a:gd name="connsiteY3" fmla="*/ 6938701 h 7774219"/>
              <a:gd name="connsiteX4" fmla="*/ 5259 w 9520148"/>
              <a:gd name="connsiteY4" fmla="*/ 14528 h 7774219"/>
              <a:gd name="connsiteX0" fmla="*/ 5259 w 9440741"/>
              <a:gd name="connsiteY0" fmla="*/ 14528 h 7774219"/>
              <a:gd name="connsiteX1" fmla="*/ 9198044 w 9440741"/>
              <a:gd name="connsiteY1" fmla="*/ 11253 h 7774219"/>
              <a:gd name="connsiteX2" fmla="*/ 6286364 w 9440741"/>
              <a:gd name="connsiteY2" fmla="*/ 6928960 h 7774219"/>
              <a:gd name="connsiteX3" fmla="*/ 1315 w 9440741"/>
              <a:gd name="connsiteY3" fmla="*/ 6938701 h 7774219"/>
              <a:gd name="connsiteX4" fmla="*/ 5259 w 9440741"/>
              <a:gd name="connsiteY4" fmla="*/ 14528 h 7774219"/>
              <a:gd name="connsiteX0" fmla="*/ 5259 w 9393186"/>
              <a:gd name="connsiteY0" fmla="*/ 14528 h 7774219"/>
              <a:gd name="connsiteX1" fmla="*/ 9198044 w 9393186"/>
              <a:gd name="connsiteY1" fmla="*/ 11253 h 7774219"/>
              <a:gd name="connsiteX2" fmla="*/ 6286364 w 9393186"/>
              <a:gd name="connsiteY2" fmla="*/ 6928960 h 7774219"/>
              <a:gd name="connsiteX3" fmla="*/ 1315 w 9393186"/>
              <a:gd name="connsiteY3" fmla="*/ 6938701 h 7774219"/>
              <a:gd name="connsiteX4" fmla="*/ 5259 w 9393186"/>
              <a:gd name="connsiteY4" fmla="*/ 14528 h 7774219"/>
              <a:gd name="connsiteX0" fmla="*/ 5259 w 9458240"/>
              <a:gd name="connsiteY0" fmla="*/ 14528 h 7774219"/>
              <a:gd name="connsiteX1" fmla="*/ 9198044 w 9458240"/>
              <a:gd name="connsiteY1" fmla="*/ 11253 h 7774219"/>
              <a:gd name="connsiteX2" fmla="*/ 6286364 w 9458240"/>
              <a:gd name="connsiteY2" fmla="*/ 6928960 h 7774219"/>
              <a:gd name="connsiteX3" fmla="*/ 1315 w 9458240"/>
              <a:gd name="connsiteY3" fmla="*/ 6938701 h 7774219"/>
              <a:gd name="connsiteX4" fmla="*/ 5259 w 9458240"/>
              <a:gd name="connsiteY4" fmla="*/ 14528 h 7774219"/>
              <a:gd name="connsiteX0" fmla="*/ 5259 w 7160370"/>
              <a:gd name="connsiteY0" fmla="*/ 0 h 7759691"/>
              <a:gd name="connsiteX1" fmla="*/ 6534844 w 7160370"/>
              <a:gd name="connsiteY1" fmla="*/ 87761 h 7759691"/>
              <a:gd name="connsiteX2" fmla="*/ 6286364 w 7160370"/>
              <a:gd name="connsiteY2" fmla="*/ 6914432 h 7759691"/>
              <a:gd name="connsiteX3" fmla="*/ 1315 w 7160370"/>
              <a:gd name="connsiteY3" fmla="*/ 6924173 h 7759691"/>
              <a:gd name="connsiteX4" fmla="*/ 5259 w 7160370"/>
              <a:gd name="connsiteY4" fmla="*/ 0 h 7759691"/>
              <a:gd name="connsiteX0" fmla="*/ 5259 w 9450476"/>
              <a:gd name="connsiteY0" fmla="*/ 7614 h 7767305"/>
              <a:gd name="connsiteX1" fmla="*/ 9189798 w 9450476"/>
              <a:gd name="connsiteY1" fmla="*/ 12614 h 7767305"/>
              <a:gd name="connsiteX2" fmla="*/ 6286364 w 9450476"/>
              <a:gd name="connsiteY2" fmla="*/ 6922046 h 7767305"/>
              <a:gd name="connsiteX3" fmla="*/ 1315 w 9450476"/>
              <a:gd name="connsiteY3" fmla="*/ 6931787 h 7767305"/>
              <a:gd name="connsiteX4" fmla="*/ 5259 w 9450476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411135"/>
              <a:gd name="connsiteX1" fmla="*/ 9189798 w 9189893"/>
              <a:gd name="connsiteY1" fmla="*/ 12614 h 7411135"/>
              <a:gd name="connsiteX2" fmla="*/ 6286364 w 9189893"/>
              <a:gd name="connsiteY2" fmla="*/ 6922046 h 7411135"/>
              <a:gd name="connsiteX3" fmla="*/ 1315 w 9189893"/>
              <a:gd name="connsiteY3" fmla="*/ 6931787 h 7411135"/>
              <a:gd name="connsiteX4" fmla="*/ 5259 w 9189893"/>
              <a:gd name="connsiteY4" fmla="*/ 7614 h 7411135"/>
              <a:gd name="connsiteX0" fmla="*/ 5259 w 9189893"/>
              <a:gd name="connsiteY0" fmla="*/ 7614 h 6944563"/>
              <a:gd name="connsiteX1" fmla="*/ 9189798 w 9189893"/>
              <a:gd name="connsiteY1" fmla="*/ 12614 h 6944563"/>
              <a:gd name="connsiteX2" fmla="*/ 6286364 w 9189893"/>
              <a:gd name="connsiteY2" fmla="*/ 6922046 h 6944563"/>
              <a:gd name="connsiteX3" fmla="*/ 1315 w 9189893"/>
              <a:gd name="connsiteY3" fmla="*/ 6931787 h 6944563"/>
              <a:gd name="connsiteX4" fmla="*/ 5259 w 9189893"/>
              <a:gd name="connsiteY4" fmla="*/ 7614 h 6944563"/>
              <a:gd name="connsiteX0" fmla="*/ 31 w 9242382"/>
              <a:gd name="connsiteY0" fmla="*/ 0 h 7061088"/>
              <a:gd name="connsiteX1" fmla="*/ 9242287 w 9242382"/>
              <a:gd name="connsiteY1" fmla="*/ 129139 h 7061088"/>
              <a:gd name="connsiteX2" fmla="*/ 6338853 w 9242382"/>
              <a:gd name="connsiteY2" fmla="*/ 7038571 h 7061088"/>
              <a:gd name="connsiteX3" fmla="*/ 53804 w 9242382"/>
              <a:gd name="connsiteY3" fmla="*/ 7048312 h 7061088"/>
              <a:gd name="connsiteX4" fmla="*/ 31 w 9242382"/>
              <a:gd name="connsiteY4" fmla="*/ 0 h 7061088"/>
              <a:gd name="connsiteX0" fmla="*/ 62079 w 9188998"/>
              <a:gd name="connsiteY0" fmla="*/ 460116 h 6933609"/>
              <a:gd name="connsiteX1" fmla="*/ 9188902 w 9188998"/>
              <a:gd name="connsiteY1" fmla="*/ 1660 h 6933609"/>
              <a:gd name="connsiteX2" fmla="*/ 6285468 w 9188998"/>
              <a:gd name="connsiteY2" fmla="*/ 6911092 h 6933609"/>
              <a:gd name="connsiteX3" fmla="*/ 419 w 9188998"/>
              <a:gd name="connsiteY3" fmla="*/ 6920833 h 6933609"/>
              <a:gd name="connsiteX4" fmla="*/ 62079 w 9188998"/>
              <a:gd name="connsiteY4" fmla="*/ 460116 h 6933609"/>
              <a:gd name="connsiteX0" fmla="*/ 31 w 9192910"/>
              <a:gd name="connsiteY0" fmla="*/ 0 h 6953501"/>
              <a:gd name="connsiteX1" fmla="*/ 9192815 w 9192910"/>
              <a:gd name="connsiteY1" fmla="*/ 21552 h 6953501"/>
              <a:gd name="connsiteX2" fmla="*/ 6289381 w 9192910"/>
              <a:gd name="connsiteY2" fmla="*/ 6930984 h 6953501"/>
              <a:gd name="connsiteX3" fmla="*/ 4332 w 9192910"/>
              <a:gd name="connsiteY3" fmla="*/ 6940725 h 6953501"/>
              <a:gd name="connsiteX4" fmla="*/ 31 w 9192910"/>
              <a:gd name="connsiteY4" fmla="*/ 0 h 695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910" h="6953501">
                <a:moveTo>
                  <a:pt x="31" y="0"/>
                </a:moveTo>
                <a:cubicBezTo>
                  <a:pt x="-19640" y="19664"/>
                  <a:pt x="9227234" y="-12861"/>
                  <a:pt x="9192815" y="21552"/>
                </a:cubicBezTo>
                <a:cubicBezTo>
                  <a:pt x="8252572" y="1509135"/>
                  <a:pt x="7228517" y="3682584"/>
                  <a:pt x="6289381" y="6930984"/>
                </a:cubicBezTo>
                <a:cubicBezTo>
                  <a:pt x="6281955" y="6926921"/>
                  <a:pt x="2669" y="6975871"/>
                  <a:pt x="4332" y="6940725"/>
                </a:cubicBezTo>
                <a:cubicBezTo>
                  <a:pt x="-2565" y="6955528"/>
                  <a:pt x="12252" y="10009"/>
                  <a:pt x="31" y="0"/>
                </a:cubicBezTo>
                <a:close/>
              </a:path>
            </a:pathLst>
          </a:custGeom>
          <a:solidFill>
            <a:srgbClr val="3B2E8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aseline="0">
                <a:solidFill>
                  <a:schemeClr val="bg1">
                    <a:alpha val="0"/>
                  </a:schemeClr>
                </a:solidFill>
                <a:latin typeface="MuktaMahee Regular" panose="020B0000000000000000" pitchFamily="34" charset="77"/>
              </a:defRPr>
            </a:lvl1pPr>
          </a:lstStyle>
          <a:p>
            <a:r>
              <a:rPr lang="en-US"/>
              <a:t>[ Insert Picture ]</a:t>
            </a:r>
          </a:p>
        </p:txBody>
      </p:sp>
      <p:sp>
        <p:nvSpPr>
          <p:cNvPr id="13" name="Picture Placeholder 46">
            <a:extLst>
              <a:ext uri="{FF2B5EF4-FFF2-40B4-BE49-F238E27FC236}">
                <a16:creationId xmlns:a16="http://schemas.microsoft.com/office/drawing/2014/main" id="{0F4DBF77-A720-CF4B-A0C4-E21D8D076F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4771" y="-20440"/>
            <a:ext cx="9184703" cy="6921450"/>
          </a:xfrm>
          <a:custGeom>
            <a:avLst/>
            <a:gdLst>
              <a:gd name="connsiteX0" fmla="*/ 0 w 2743187"/>
              <a:gd name="connsiteY0" fmla="*/ 0 h 2854509"/>
              <a:gd name="connsiteX1" fmla="*/ 2285980 w 2743187"/>
              <a:gd name="connsiteY1" fmla="*/ 0 h 2854509"/>
              <a:gd name="connsiteX2" fmla="*/ 2743187 w 2743187"/>
              <a:gd name="connsiteY2" fmla="*/ 457207 h 2854509"/>
              <a:gd name="connsiteX3" fmla="*/ 2743187 w 2743187"/>
              <a:gd name="connsiteY3" fmla="*/ 2854509 h 2854509"/>
              <a:gd name="connsiteX4" fmla="*/ 2743187 w 2743187"/>
              <a:gd name="connsiteY4" fmla="*/ 2854509 h 2854509"/>
              <a:gd name="connsiteX5" fmla="*/ 457207 w 2743187"/>
              <a:gd name="connsiteY5" fmla="*/ 2854509 h 2854509"/>
              <a:gd name="connsiteX6" fmla="*/ 0 w 2743187"/>
              <a:gd name="connsiteY6" fmla="*/ 2397302 h 2854509"/>
              <a:gd name="connsiteX7" fmla="*/ 0 w 2743187"/>
              <a:gd name="connsiteY7" fmla="*/ 0 h 2854509"/>
              <a:gd name="connsiteX0" fmla="*/ 0 w 2743187"/>
              <a:gd name="connsiteY0" fmla="*/ 2462981 h 5317490"/>
              <a:gd name="connsiteX1" fmla="*/ 1460070 w 2743187"/>
              <a:gd name="connsiteY1" fmla="*/ 0 h 5317490"/>
              <a:gd name="connsiteX2" fmla="*/ 2743187 w 2743187"/>
              <a:gd name="connsiteY2" fmla="*/ 2920188 h 5317490"/>
              <a:gd name="connsiteX3" fmla="*/ 2743187 w 2743187"/>
              <a:gd name="connsiteY3" fmla="*/ 5317490 h 5317490"/>
              <a:gd name="connsiteX4" fmla="*/ 2743187 w 2743187"/>
              <a:gd name="connsiteY4" fmla="*/ 5317490 h 5317490"/>
              <a:gd name="connsiteX5" fmla="*/ 457207 w 2743187"/>
              <a:gd name="connsiteY5" fmla="*/ 5317490 h 5317490"/>
              <a:gd name="connsiteX6" fmla="*/ 0 w 2743187"/>
              <a:gd name="connsiteY6" fmla="*/ 4860283 h 5317490"/>
              <a:gd name="connsiteX7" fmla="*/ 0 w 2743187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1474839 w 3746070"/>
              <a:gd name="connsiteY0" fmla="*/ 301342 h 5604083"/>
              <a:gd name="connsiteX1" fmla="*/ 3746070 w 3746070"/>
              <a:gd name="connsiteY1" fmla="*/ 286593 h 5604083"/>
              <a:gd name="connsiteX2" fmla="*/ 2743187 w 3746070"/>
              <a:gd name="connsiteY2" fmla="*/ 3206781 h 5604083"/>
              <a:gd name="connsiteX3" fmla="*/ 2743187 w 3746070"/>
              <a:gd name="connsiteY3" fmla="*/ 5604083 h 5604083"/>
              <a:gd name="connsiteX4" fmla="*/ 2743187 w 3746070"/>
              <a:gd name="connsiteY4" fmla="*/ 5604083 h 5604083"/>
              <a:gd name="connsiteX5" fmla="*/ 457207 w 3746070"/>
              <a:gd name="connsiteY5" fmla="*/ 5604083 h 5604083"/>
              <a:gd name="connsiteX6" fmla="*/ 0 w 3746070"/>
              <a:gd name="connsiteY6" fmla="*/ 5146876 h 5604083"/>
              <a:gd name="connsiteX7" fmla="*/ 1474839 w 3746070"/>
              <a:gd name="connsiteY7" fmla="*/ 301342 h 5604083"/>
              <a:gd name="connsiteX0" fmla="*/ 1474839 w 3746070"/>
              <a:gd name="connsiteY0" fmla="*/ 14749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1474839 w 3746070"/>
              <a:gd name="connsiteY7" fmla="*/ 14749 h 5317490"/>
              <a:gd name="connsiteX0" fmla="*/ 1474839 w 3746448"/>
              <a:gd name="connsiteY0" fmla="*/ 24549 h 5327290"/>
              <a:gd name="connsiteX1" fmla="*/ 3746070 w 3746448"/>
              <a:gd name="connsiteY1" fmla="*/ 9800 h 5327290"/>
              <a:gd name="connsiteX2" fmla="*/ 2743187 w 3746448"/>
              <a:gd name="connsiteY2" fmla="*/ 2929988 h 5327290"/>
              <a:gd name="connsiteX3" fmla="*/ 2743187 w 3746448"/>
              <a:gd name="connsiteY3" fmla="*/ 5327290 h 5327290"/>
              <a:gd name="connsiteX4" fmla="*/ 2743187 w 3746448"/>
              <a:gd name="connsiteY4" fmla="*/ 5327290 h 5327290"/>
              <a:gd name="connsiteX5" fmla="*/ 457207 w 3746448"/>
              <a:gd name="connsiteY5" fmla="*/ 5327290 h 5327290"/>
              <a:gd name="connsiteX6" fmla="*/ 0 w 3746448"/>
              <a:gd name="connsiteY6" fmla="*/ 4870083 h 5327290"/>
              <a:gd name="connsiteX7" fmla="*/ 1474839 w 3746448"/>
              <a:gd name="connsiteY7" fmla="*/ 24549 h 5327290"/>
              <a:gd name="connsiteX0" fmla="*/ 1474839 w 4329495"/>
              <a:gd name="connsiteY0" fmla="*/ 24549 h 5327290"/>
              <a:gd name="connsiteX1" fmla="*/ 3746070 w 4329495"/>
              <a:gd name="connsiteY1" fmla="*/ 9800 h 5327290"/>
              <a:gd name="connsiteX2" fmla="*/ 2743187 w 4329495"/>
              <a:gd name="connsiteY2" fmla="*/ 2929988 h 5327290"/>
              <a:gd name="connsiteX3" fmla="*/ 2743187 w 4329495"/>
              <a:gd name="connsiteY3" fmla="*/ 5327290 h 5327290"/>
              <a:gd name="connsiteX4" fmla="*/ 2743187 w 4329495"/>
              <a:gd name="connsiteY4" fmla="*/ 5327290 h 5327290"/>
              <a:gd name="connsiteX5" fmla="*/ 457207 w 4329495"/>
              <a:gd name="connsiteY5" fmla="*/ 5327290 h 5327290"/>
              <a:gd name="connsiteX6" fmla="*/ 0 w 4329495"/>
              <a:gd name="connsiteY6" fmla="*/ 4870083 h 5327290"/>
              <a:gd name="connsiteX7" fmla="*/ 1474839 w 4329495"/>
              <a:gd name="connsiteY7" fmla="*/ 24549 h 5327290"/>
              <a:gd name="connsiteX0" fmla="*/ 1474839 w 4462843"/>
              <a:gd name="connsiteY0" fmla="*/ 24549 h 6941549"/>
              <a:gd name="connsiteX1" fmla="*/ 3746070 w 4462843"/>
              <a:gd name="connsiteY1" fmla="*/ 9800 h 6941549"/>
              <a:gd name="connsiteX2" fmla="*/ 3406864 w 4462843"/>
              <a:gd name="connsiteY2" fmla="*/ 6941549 h 6941549"/>
              <a:gd name="connsiteX3" fmla="*/ 2743187 w 4462843"/>
              <a:gd name="connsiteY3" fmla="*/ 5327290 h 6941549"/>
              <a:gd name="connsiteX4" fmla="*/ 2743187 w 4462843"/>
              <a:gd name="connsiteY4" fmla="*/ 5327290 h 6941549"/>
              <a:gd name="connsiteX5" fmla="*/ 457207 w 4462843"/>
              <a:gd name="connsiteY5" fmla="*/ 5327290 h 6941549"/>
              <a:gd name="connsiteX6" fmla="*/ 0 w 4462843"/>
              <a:gd name="connsiteY6" fmla="*/ 4870083 h 6941549"/>
              <a:gd name="connsiteX7" fmla="*/ 1474839 w 4462843"/>
              <a:gd name="connsiteY7" fmla="*/ 24549 h 6941549"/>
              <a:gd name="connsiteX0" fmla="*/ 1474839 w 4532782"/>
              <a:gd name="connsiteY0" fmla="*/ 24549 h 6941549"/>
              <a:gd name="connsiteX1" fmla="*/ 3746070 w 4532782"/>
              <a:gd name="connsiteY1" fmla="*/ 9800 h 6941549"/>
              <a:gd name="connsiteX2" fmla="*/ 3406864 w 4532782"/>
              <a:gd name="connsiteY2" fmla="*/ 6941549 h 6941549"/>
              <a:gd name="connsiteX3" fmla="*/ 2743187 w 4532782"/>
              <a:gd name="connsiteY3" fmla="*/ 5327290 h 6941549"/>
              <a:gd name="connsiteX4" fmla="*/ 2743187 w 4532782"/>
              <a:gd name="connsiteY4" fmla="*/ 5327290 h 6941549"/>
              <a:gd name="connsiteX5" fmla="*/ 457207 w 4532782"/>
              <a:gd name="connsiteY5" fmla="*/ 5327290 h 6941549"/>
              <a:gd name="connsiteX6" fmla="*/ 0 w 4532782"/>
              <a:gd name="connsiteY6" fmla="*/ 4870083 h 6941549"/>
              <a:gd name="connsiteX7" fmla="*/ 1474839 w 4532782"/>
              <a:gd name="connsiteY7" fmla="*/ 24549 h 6941549"/>
              <a:gd name="connsiteX0" fmla="*/ 1474839 w 4530802"/>
              <a:gd name="connsiteY0" fmla="*/ 24549 h 6906648"/>
              <a:gd name="connsiteX1" fmla="*/ 3746070 w 4530802"/>
              <a:gd name="connsiteY1" fmla="*/ 9800 h 6906648"/>
              <a:gd name="connsiteX2" fmla="*/ 3399884 w 4530802"/>
              <a:gd name="connsiteY2" fmla="*/ 6906648 h 6906648"/>
              <a:gd name="connsiteX3" fmla="*/ 2743187 w 4530802"/>
              <a:gd name="connsiteY3" fmla="*/ 5327290 h 6906648"/>
              <a:gd name="connsiteX4" fmla="*/ 2743187 w 4530802"/>
              <a:gd name="connsiteY4" fmla="*/ 5327290 h 6906648"/>
              <a:gd name="connsiteX5" fmla="*/ 457207 w 4530802"/>
              <a:gd name="connsiteY5" fmla="*/ 5327290 h 6906648"/>
              <a:gd name="connsiteX6" fmla="*/ 0 w 4530802"/>
              <a:gd name="connsiteY6" fmla="*/ 4870083 h 6906648"/>
              <a:gd name="connsiteX7" fmla="*/ 1474839 w 4530802"/>
              <a:gd name="connsiteY7" fmla="*/ 24549 h 6906648"/>
              <a:gd name="connsiteX0" fmla="*/ 1474839 w 4596030"/>
              <a:gd name="connsiteY0" fmla="*/ 24549 h 6906648"/>
              <a:gd name="connsiteX1" fmla="*/ 3746070 w 4596030"/>
              <a:gd name="connsiteY1" fmla="*/ 9800 h 6906648"/>
              <a:gd name="connsiteX2" fmla="*/ 3399884 w 4596030"/>
              <a:gd name="connsiteY2" fmla="*/ 6906648 h 6906648"/>
              <a:gd name="connsiteX3" fmla="*/ 2743187 w 4596030"/>
              <a:gd name="connsiteY3" fmla="*/ 5327290 h 6906648"/>
              <a:gd name="connsiteX4" fmla="*/ 2743187 w 4596030"/>
              <a:gd name="connsiteY4" fmla="*/ 5327290 h 6906648"/>
              <a:gd name="connsiteX5" fmla="*/ 457207 w 4596030"/>
              <a:gd name="connsiteY5" fmla="*/ 5327290 h 6906648"/>
              <a:gd name="connsiteX6" fmla="*/ 0 w 4596030"/>
              <a:gd name="connsiteY6" fmla="*/ 4870083 h 6906648"/>
              <a:gd name="connsiteX7" fmla="*/ 1474839 w 4596030"/>
              <a:gd name="connsiteY7" fmla="*/ 24549 h 6906648"/>
              <a:gd name="connsiteX0" fmla="*/ 1474839 w 4634383"/>
              <a:gd name="connsiteY0" fmla="*/ 18403 h 6900502"/>
              <a:gd name="connsiteX1" fmla="*/ 3801912 w 4634383"/>
              <a:gd name="connsiteY1" fmla="*/ 10635 h 6900502"/>
              <a:gd name="connsiteX2" fmla="*/ 3399884 w 4634383"/>
              <a:gd name="connsiteY2" fmla="*/ 6900502 h 6900502"/>
              <a:gd name="connsiteX3" fmla="*/ 2743187 w 4634383"/>
              <a:gd name="connsiteY3" fmla="*/ 5321144 h 6900502"/>
              <a:gd name="connsiteX4" fmla="*/ 2743187 w 4634383"/>
              <a:gd name="connsiteY4" fmla="*/ 5321144 h 6900502"/>
              <a:gd name="connsiteX5" fmla="*/ 457207 w 4634383"/>
              <a:gd name="connsiteY5" fmla="*/ 5321144 h 6900502"/>
              <a:gd name="connsiteX6" fmla="*/ 0 w 4634383"/>
              <a:gd name="connsiteY6" fmla="*/ 4863937 h 6900502"/>
              <a:gd name="connsiteX7" fmla="*/ 1474839 w 4634383"/>
              <a:gd name="connsiteY7" fmla="*/ 18403 h 6900502"/>
              <a:gd name="connsiteX0" fmla="*/ 1474839 w 4742182"/>
              <a:gd name="connsiteY0" fmla="*/ 18403 h 6900502"/>
              <a:gd name="connsiteX1" fmla="*/ 3801912 w 4742182"/>
              <a:gd name="connsiteY1" fmla="*/ 10635 h 6900502"/>
              <a:gd name="connsiteX2" fmla="*/ 3399884 w 4742182"/>
              <a:gd name="connsiteY2" fmla="*/ 6900502 h 6900502"/>
              <a:gd name="connsiteX3" fmla="*/ 2743187 w 4742182"/>
              <a:gd name="connsiteY3" fmla="*/ 5321144 h 6900502"/>
              <a:gd name="connsiteX4" fmla="*/ 2743187 w 4742182"/>
              <a:gd name="connsiteY4" fmla="*/ 5321144 h 6900502"/>
              <a:gd name="connsiteX5" fmla="*/ 457207 w 4742182"/>
              <a:gd name="connsiteY5" fmla="*/ 5321144 h 6900502"/>
              <a:gd name="connsiteX6" fmla="*/ 0 w 4742182"/>
              <a:gd name="connsiteY6" fmla="*/ 4863937 h 6900502"/>
              <a:gd name="connsiteX7" fmla="*/ 1474839 w 4742182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2743187 w 4738655"/>
              <a:gd name="connsiteY4" fmla="*/ 5321144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1772946 w 4738655"/>
              <a:gd name="connsiteY3" fmla="*/ 6891678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3141069 w 6867615"/>
              <a:gd name="connsiteY4" fmla="*/ 6270445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848109 w 6867615"/>
              <a:gd name="connsiteY5" fmla="*/ 4085657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128960 w 6867615"/>
              <a:gd name="connsiteY5" fmla="*/ 4863937 h 6900502"/>
              <a:gd name="connsiteX6" fmla="*/ 3603799 w 6867615"/>
              <a:gd name="connsiteY6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7051027"/>
              <a:gd name="connsiteY0" fmla="*/ 1179 h 6896724"/>
              <a:gd name="connsiteX1" fmla="*/ 5930872 w 7051027"/>
              <a:gd name="connsiteY1" fmla="*/ 14352 h 6896724"/>
              <a:gd name="connsiteX2" fmla="*/ 6053499 w 7051027"/>
              <a:gd name="connsiteY2" fmla="*/ 6896724 h 6896724"/>
              <a:gd name="connsiteX3" fmla="*/ 0 w 7051027"/>
              <a:gd name="connsiteY3" fmla="*/ 6888415 h 6896724"/>
              <a:gd name="connsiteX4" fmla="*/ 20941 w 7051027"/>
              <a:gd name="connsiteY4" fmla="*/ 5380703 h 6896724"/>
              <a:gd name="connsiteX5" fmla="*/ 3610779 w 7051027"/>
              <a:gd name="connsiteY5" fmla="*/ 1179 h 6896724"/>
              <a:gd name="connsiteX0" fmla="*/ 3610779 w 6803168"/>
              <a:gd name="connsiteY0" fmla="*/ 1179 h 6896775"/>
              <a:gd name="connsiteX1" fmla="*/ 5930872 w 6803168"/>
              <a:gd name="connsiteY1" fmla="*/ 14352 h 6896775"/>
              <a:gd name="connsiteX2" fmla="*/ 6053499 w 6803168"/>
              <a:gd name="connsiteY2" fmla="*/ 6896724 h 6896775"/>
              <a:gd name="connsiteX3" fmla="*/ 0 w 6803168"/>
              <a:gd name="connsiteY3" fmla="*/ 6888415 h 6896775"/>
              <a:gd name="connsiteX4" fmla="*/ 20941 w 6803168"/>
              <a:gd name="connsiteY4" fmla="*/ 5380703 h 6896775"/>
              <a:gd name="connsiteX5" fmla="*/ 3610779 w 6803168"/>
              <a:gd name="connsiteY5" fmla="*/ 1179 h 6896775"/>
              <a:gd name="connsiteX0" fmla="*/ 3610779 w 6901824"/>
              <a:gd name="connsiteY0" fmla="*/ 13287 h 6908883"/>
              <a:gd name="connsiteX1" fmla="*/ 6065784 w 6901824"/>
              <a:gd name="connsiteY1" fmla="*/ 11470 h 6908883"/>
              <a:gd name="connsiteX2" fmla="*/ 6053499 w 6901824"/>
              <a:gd name="connsiteY2" fmla="*/ 6908832 h 6908883"/>
              <a:gd name="connsiteX3" fmla="*/ 0 w 6901824"/>
              <a:gd name="connsiteY3" fmla="*/ 6900523 h 6908883"/>
              <a:gd name="connsiteX4" fmla="*/ 20941 w 6901824"/>
              <a:gd name="connsiteY4" fmla="*/ 5392811 h 6908883"/>
              <a:gd name="connsiteX5" fmla="*/ 3610779 w 6901824"/>
              <a:gd name="connsiteY5" fmla="*/ 13287 h 6908883"/>
              <a:gd name="connsiteX0" fmla="*/ 3610779 w 6066134"/>
              <a:gd name="connsiteY0" fmla="*/ 13287 h 6908874"/>
              <a:gd name="connsiteX1" fmla="*/ 6065784 w 6066134"/>
              <a:gd name="connsiteY1" fmla="*/ 11470 h 6908874"/>
              <a:gd name="connsiteX2" fmla="*/ 6053499 w 6066134"/>
              <a:gd name="connsiteY2" fmla="*/ 6908832 h 6908874"/>
              <a:gd name="connsiteX3" fmla="*/ 0 w 6066134"/>
              <a:gd name="connsiteY3" fmla="*/ 6900523 h 6908874"/>
              <a:gd name="connsiteX4" fmla="*/ 20941 w 6066134"/>
              <a:gd name="connsiteY4" fmla="*/ 5392811 h 6908874"/>
              <a:gd name="connsiteX5" fmla="*/ 3610779 w 6066134"/>
              <a:gd name="connsiteY5" fmla="*/ 13287 h 6908874"/>
              <a:gd name="connsiteX0" fmla="*/ 3610779 w 6066134"/>
              <a:gd name="connsiteY0" fmla="*/ 13287 h 6908874"/>
              <a:gd name="connsiteX1" fmla="*/ 6065784 w 6066134"/>
              <a:gd name="connsiteY1" fmla="*/ 11470 h 6908874"/>
              <a:gd name="connsiteX2" fmla="*/ 6053499 w 6066134"/>
              <a:gd name="connsiteY2" fmla="*/ 6908832 h 6908874"/>
              <a:gd name="connsiteX3" fmla="*/ 0 w 6066134"/>
              <a:gd name="connsiteY3" fmla="*/ 6900523 h 6908874"/>
              <a:gd name="connsiteX4" fmla="*/ 20941 w 6066134"/>
              <a:gd name="connsiteY4" fmla="*/ 5392811 h 6908874"/>
              <a:gd name="connsiteX5" fmla="*/ 3610779 w 6066134"/>
              <a:gd name="connsiteY5" fmla="*/ 13287 h 6908874"/>
              <a:gd name="connsiteX0" fmla="*/ 2883756 w 6066056"/>
              <a:gd name="connsiteY0" fmla="*/ 19750 h 6907842"/>
              <a:gd name="connsiteX1" fmla="*/ 6065784 w 6066056"/>
              <a:gd name="connsiteY1" fmla="*/ 10438 h 6907842"/>
              <a:gd name="connsiteX2" fmla="*/ 6053499 w 6066056"/>
              <a:gd name="connsiteY2" fmla="*/ 6907800 h 6907842"/>
              <a:gd name="connsiteX3" fmla="*/ 0 w 6066056"/>
              <a:gd name="connsiteY3" fmla="*/ 6899491 h 6907842"/>
              <a:gd name="connsiteX4" fmla="*/ 20941 w 6066056"/>
              <a:gd name="connsiteY4" fmla="*/ 5391779 h 6907842"/>
              <a:gd name="connsiteX5" fmla="*/ 2883756 w 6066056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0941 w 6066057"/>
              <a:gd name="connsiteY4" fmla="*/ 5391779 h 6907842"/>
              <a:gd name="connsiteX5" fmla="*/ 2891251 w 6066057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0941 w 6066057"/>
              <a:gd name="connsiteY4" fmla="*/ 5391779 h 6907842"/>
              <a:gd name="connsiteX5" fmla="*/ 2891251 w 6066057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0 h 6918211"/>
              <a:gd name="connsiteX1" fmla="*/ 6065784 w 6066057"/>
              <a:gd name="connsiteY1" fmla="*/ 20807 h 6918211"/>
              <a:gd name="connsiteX2" fmla="*/ 6053499 w 6066057"/>
              <a:gd name="connsiteY2" fmla="*/ 6918169 h 6918211"/>
              <a:gd name="connsiteX3" fmla="*/ 0 w 6066057"/>
              <a:gd name="connsiteY3" fmla="*/ 6909860 h 6918211"/>
              <a:gd name="connsiteX4" fmla="*/ 2891251 w 6066057"/>
              <a:gd name="connsiteY4" fmla="*/ 0 h 6918211"/>
              <a:gd name="connsiteX0" fmla="*/ 2891251 w 6073557"/>
              <a:gd name="connsiteY0" fmla="*/ 1100 h 6919310"/>
              <a:gd name="connsiteX1" fmla="*/ 6073285 w 6073557"/>
              <a:gd name="connsiteY1" fmla="*/ 14377 h 6919310"/>
              <a:gd name="connsiteX2" fmla="*/ 6053499 w 6073557"/>
              <a:gd name="connsiteY2" fmla="*/ 6919269 h 6919310"/>
              <a:gd name="connsiteX3" fmla="*/ 0 w 6073557"/>
              <a:gd name="connsiteY3" fmla="*/ 6910960 h 6919310"/>
              <a:gd name="connsiteX4" fmla="*/ 2891251 w 6073557"/>
              <a:gd name="connsiteY4" fmla="*/ 1100 h 6919310"/>
              <a:gd name="connsiteX0" fmla="*/ 2891251 w 6073557"/>
              <a:gd name="connsiteY0" fmla="*/ 1100 h 6911781"/>
              <a:gd name="connsiteX1" fmla="*/ 6073285 w 6073557"/>
              <a:gd name="connsiteY1" fmla="*/ 14377 h 6911781"/>
              <a:gd name="connsiteX2" fmla="*/ 6068502 w 6073557"/>
              <a:gd name="connsiteY2" fmla="*/ 6911739 h 6911781"/>
              <a:gd name="connsiteX3" fmla="*/ 0 w 6073557"/>
              <a:gd name="connsiteY3" fmla="*/ 6910960 h 6911781"/>
              <a:gd name="connsiteX4" fmla="*/ 2891251 w 6073557"/>
              <a:gd name="connsiteY4" fmla="*/ 1100 h 6911781"/>
              <a:gd name="connsiteX0" fmla="*/ 2906254 w 6088560"/>
              <a:gd name="connsiteY0" fmla="*/ 1100 h 6933549"/>
              <a:gd name="connsiteX1" fmla="*/ 6088288 w 6088560"/>
              <a:gd name="connsiteY1" fmla="*/ 14377 h 6933549"/>
              <a:gd name="connsiteX2" fmla="*/ 6083505 w 6088560"/>
              <a:gd name="connsiteY2" fmla="*/ 6911739 h 6933549"/>
              <a:gd name="connsiteX3" fmla="*/ 0 w 6088560"/>
              <a:gd name="connsiteY3" fmla="*/ 6933549 h 6933549"/>
              <a:gd name="connsiteX4" fmla="*/ 2906254 w 6088560"/>
              <a:gd name="connsiteY4" fmla="*/ 1100 h 6933549"/>
              <a:gd name="connsiteX0" fmla="*/ 2906254 w 9163888"/>
              <a:gd name="connsiteY0" fmla="*/ 14528 h 6946977"/>
              <a:gd name="connsiteX1" fmla="*/ 9163748 w 9163888"/>
              <a:gd name="connsiteY1" fmla="*/ 11253 h 6946977"/>
              <a:gd name="connsiteX2" fmla="*/ 6083505 w 9163888"/>
              <a:gd name="connsiteY2" fmla="*/ 6925167 h 6946977"/>
              <a:gd name="connsiteX3" fmla="*/ 0 w 9163888"/>
              <a:gd name="connsiteY3" fmla="*/ 6946977 h 6946977"/>
              <a:gd name="connsiteX4" fmla="*/ 2906254 w 9163888"/>
              <a:gd name="connsiteY4" fmla="*/ 14528 h 6946977"/>
              <a:gd name="connsiteX0" fmla="*/ 2906254 w 9163888"/>
              <a:gd name="connsiteY0" fmla="*/ 14528 h 6946977"/>
              <a:gd name="connsiteX1" fmla="*/ 9163748 w 9163888"/>
              <a:gd name="connsiteY1" fmla="*/ 11253 h 6946977"/>
              <a:gd name="connsiteX2" fmla="*/ 6256655 w 9163888"/>
              <a:gd name="connsiteY2" fmla="*/ 6933444 h 6946977"/>
              <a:gd name="connsiteX3" fmla="*/ 0 w 9163888"/>
              <a:gd name="connsiteY3" fmla="*/ 6946977 h 6946977"/>
              <a:gd name="connsiteX4" fmla="*/ 2906254 w 9163888"/>
              <a:gd name="connsiteY4" fmla="*/ 14528 h 6946977"/>
              <a:gd name="connsiteX0" fmla="*/ 567043 w 9759923"/>
              <a:gd name="connsiteY0" fmla="*/ 14528 h 6946977"/>
              <a:gd name="connsiteX1" fmla="*/ 9759828 w 9759923"/>
              <a:gd name="connsiteY1" fmla="*/ 11253 h 6946977"/>
              <a:gd name="connsiteX2" fmla="*/ 6852735 w 9759923"/>
              <a:gd name="connsiteY2" fmla="*/ 6933444 h 6946977"/>
              <a:gd name="connsiteX3" fmla="*/ 596080 w 9759923"/>
              <a:gd name="connsiteY3" fmla="*/ 6946977 h 6946977"/>
              <a:gd name="connsiteX4" fmla="*/ 567043 w 9759923"/>
              <a:gd name="connsiteY4" fmla="*/ 14528 h 6946977"/>
              <a:gd name="connsiteX0" fmla="*/ 32 w 9192912"/>
              <a:gd name="connsiteY0" fmla="*/ 14528 h 6946977"/>
              <a:gd name="connsiteX1" fmla="*/ 9192817 w 9192912"/>
              <a:gd name="connsiteY1" fmla="*/ 11253 h 6946977"/>
              <a:gd name="connsiteX2" fmla="*/ 6285724 w 9192912"/>
              <a:gd name="connsiteY2" fmla="*/ 6933444 h 6946977"/>
              <a:gd name="connsiteX3" fmla="*/ 29069 w 9192912"/>
              <a:gd name="connsiteY3" fmla="*/ 6946977 h 6946977"/>
              <a:gd name="connsiteX4" fmla="*/ 32 w 9192912"/>
              <a:gd name="connsiteY4" fmla="*/ 14528 h 6946977"/>
              <a:gd name="connsiteX0" fmla="*/ 3944 w 9196824"/>
              <a:gd name="connsiteY0" fmla="*/ 14528 h 6938701"/>
              <a:gd name="connsiteX1" fmla="*/ 9196729 w 9196824"/>
              <a:gd name="connsiteY1" fmla="*/ 11253 h 6938701"/>
              <a:gd name="connsiteX2" fmla="*/ 6289636 w 9196824"/>
              <a:gd name="connsiteY2" fmla="*/ 6933444 h 6938701"/>
              <a:gd name="connsiteX3" fmla="*/ 0 w 9196824"/>
              <a:gd name="connsiteY3" fmla="*/ 6938701 h 6938701"/>
              <a:gd name="connsiteX4" fmla="*/ 3944 w 9196824"/>
              <a:gd name="connsiteY4" fmla="*/ 14528 h 6938701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290951 w 9198139"/>
              <a:gd name="connsiteY2" fmla="*/ 6933444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290951 w 9198139"/>
              <a:gd name="connsiteY2" fmla="*/ 6933444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50037"/>
              <a:gd name="connsiteX1" fmla="*/ 9198044 w 9198139"/>
              <a:gd name="connsiteY1" fmla="*/ 11253 h 6950037"/>
              <a:gd name="connsiteX2" fmla="*/ 5944653 w 9198139"/>
              <a:gd name="connsiteY2" fmla="*/ 6949996 h 6950037"/>
              <a:gd name="connsiteX3" fmla="*/ 1315 w 9198139"/>
              <a:gd name="connsiteY3" fmla="*/ 6938701 h 6950037"/>
              <a:gd name="connsiteX4" fmla="*/ 5259 w 9198139"/>
              <a:gd name="connsiteY4" fmla="*/ 14528 h 6950037"/>
              <a:gd name="connsiteX0" fmla="*/ 5259 w 9198139"/>
              <a:gd name="connsiteY0" fmla="*/ 14528 h 6941762"/>
              <a:gd name="connsiteX1" fmla="*/ 9198044 w 9198139"/>
              <a:gd name="connsiteY1" fmla="*/ 11253 h 6941762"/>
              <a:gd name="connsiteX2" fmla="*/ 6249725 w 9198139"/>
              <a:gd name="connsiteY2" fmla="*/ 6941721 h 6941762"/>
              <a:gd name="connsiteX3" fmla="*/ 1315 w 9198139"/>
              <a:gd name="connsiteY3" fmla="*/ 6938701 h 6941762"/>
              <a:gd name="connsiteX4" fmla="*/ 5259 w 9198139"/>
              <a:gd name="connsiteY4" fmla="*/ 14528 h 6941762"/>
              <a:gd name="connsiteX0" fmla="*/ 5259 w 9198139"/>
              <a:gd name="connsiteY0" fmla="*/ 14528 h 6955449"/>
              <a:gd name="connsiteX1" fmla="*/ 9198044 w 9198139"/>
              <a:gd name="connsiteY1" fmla="*/ 11253 h 6955449"/>
              <a:gd name="connsiteX2" fmla="*/ 6249725 w 9198139"/>
              <a:gd name="connsiteY2" fmla="*/ 6941721 h 6955449"/>
              <a:gd name="connsiteX3" fmla="*/ 1315 w 9198139"/>
              <a:gd name="connsiteY3" fmla="*/ 6938701 h 6955449"/>
              <a:gd name="connsiteX4" fmla="*/ 5259 w 9198139"/>
              <a:gd name="connsiteY4" fmla="*/ 14528 h 6955449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785663 w 9198139"/>
              <a:gd name="connsiteY2" fmla="*/ 6221711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44393"/>
              <a:gd name="connsiteX1" fmla="*/ 9198044 w 9198139"/>
              <a:gd name="connsiteY1" fmla="*/ 11253 h 6944393"/>
              <a:gd name="connsiteX2" fmla="*/ 6290951 w 9198139"/>
              <a:gd name="connsiteY2" fmla="*/ 6925170 h 6944393"/>
              <a:gd name="connsiteX3" fmla="*/ 1315 w 9198139"/>
              <a:gd name="connsiteY3" fmla="*/ 6938701 h 6944393"/>
              <a:gd name="connsiteX4" fmla="*/ 5259 w 9198139"/>
              <a:gd name="connsiteY4" fmla="*/ 14528 h 6944393"/>
              <a:gd name="connsiteX0" fmla="*/ 5259 w 9198139"/>
              <a:gd name="connsiteY0" fmla="*/ 14528 h 6944393"/>
              <a:gd name="connsiteX1" fmla="*/ 9198044 w 9198139"/>
              <a:gd name="connsiteY1" fmla="*/ 11253 h 6944393"/>
              <a:gd name="connsiteX2" fmla="*/ 6290951 w 9198139"/>
              <a:gd name="connsiteY2" fmla="*/ 6925170 h 6944393"/>
              <a:gd name="connsiteX3" fmla="*/ 1315 w 9198139"/>
              <a:gd name="connsiteY3" fmla="*/ 6938701 h 6944393"/>
              <a:gd name="connsiteX4" fmla="*/ 5259 w 9198139"/>
              <a:gd name="connsiteY4" fmla="*/ 14528 h 6944393"/>
              <a:gd name="connsiteX0" fmla="*/ 5259 w 9535267"/>
              <a:gd name="connsiteY0" fmla="*/ 14528 h 6944393"/>
              <a:gd name="connsiteX1" fmla="*/ 9198044 w 9535267"/>
              <a:gd name="connsiteY1" fmla="*/ 11253 h 6944393"/>
              <a:gd name="connsiteX2" fmla="*/ 7424201 w 9535267"/>
              <a:gd name="connsiteY2" fmla="*/ 4222712 h 6944393"/>
              <a:gd name="connsiteX3" fmla="*/ 6290951 w 9535267"/>
              <a:gd name="connsiteY3" fmla="*/ 6925170 h 6944393"/>
              <a:gd name="connsiteX4" fmla="*/ 1315 w 9535267"/>
              <a:gd name="connsiteY4" fmla="*/ 6938701 h 6944393"/>
              <a:gd name="connsiteX5" fmla="*/ 5259 w 9535267"/>
              <a:gd name="connsiteY5" fmla="*/ 14528 h 6944393"/>
              <a:gd name="connsiteX0" fmla="*/ 5259 w 9453824"/>
              <a:gd name="connsiteY0" fmla="*/ 14528 h 7045699"/>
              <a:gd name="connsiteX1" fmla="*/ 9198044 w 9453824"/>
              <a:gd name="connsiteY1" fmla="*/ 11253 h 7045699"/>
              <a:gd name="connsiteX2" fmla="*/ 6327589 w 9453824"/>
              <a:gd name="connsiteY2" fmla="*/ 6531713 h 7045699"/>
              <a:gd name="connsiteX3" fmla="*/ 6290951 w 9453824"/>
              <a:gd name="connsiteY3" fmla="*/ 6925170 h 7045699"/>
              <a:gd name="connsiteX4" fmla="*/ 1315 w 9453824"/>
              <a:gd name="connsiteY4" fmla="*/ 6938701 h 7045699"/>
              <a:gd name="connsiteX5" fmla="*/ 5259 w 9453824"/>
              <a:gd name="connsiteY5" fmla="*/ 14528 h 7045699"/>
              <a:gd name="connsiteX0" fmla="*/ 5259 w 9523772"/>
              <a:gd name="connsiteY0" fmla="*/ 14528 h 7598415"/>
              <a:gd name="connsiteX1" fmla="*/ 9198044 w 9523772"/>
              <a:gd name="connsiteY1" fmla="*/ 11253 h 7598415"/>
              <a:gd name="connsiteX2" fmla="*/ 6327589 w 9523772"/>
              <a:gd name="connsiteY2" fmla="*/ 6531713 h 7598415"/>
              <a:gd name="connsiteX3" fmla="*/ 1315 w 9523772"/>
              <a:gd name="connsiteY3" fmla="*/ 6938701 h 7598415"/>
              <a:gd name="connsiteX4" fmla="*/ 5259 w 9523772"/>
              <a:gd name="connsiteY4" fmla="*/ 14528 h 7598415"/>
              <a:gd name="connsiteX0" fmla="*/ 5259 w 9520148"/>
              <a:gd name="connsiteY0" fmla="*/ 14528 h 7774219"/>
              <a:gd name="connsiteX1" fmla="*/ 9198044 w 9520148"/>
              <a:gd name="connsiteY1" fmla="*/ 11253 h 7774219"/>
              <a:gd name="connsiteX2" fmla="*/ 6286364 w 9520148"/>
              <a:gd name="connsiteY2" fmla="*/ 6928960 h 7774219"/>
              <a:gd name="connsiteX3" fmla="*/ 1315 w 9520148"/>
              <a:gd name="connsiteY3" fmla="*/ 6938701 h 7774219"/>
              <a:gd name="connsiteX4" fmla="*/ 5259 w 9520148"/>
              <a:gd name="connsiteY4" fmla="*/ 14528 h 7774219"/>
              <a:gd name="connsiteX0" fmla="*/ 5259 w 9440741"/>
              <a:gd name="connsiteY0" fmla="*/ 14528 h 7774219"/>
              <a:gd name="connsiteX1" fmla="*/ 9198044 w 9440741"/>
              <a:gd name="connsiteY1" fmla="*/ 11253 h 7774219"/>
              <a:gd name="connsiteX2" fmla="*/ 6286364 w 9440741"/>
              <a:gd name="connsiteY2" fmla="*/ 6928960 h 7774219"/>
              <a:gd name="connsiteX3" fmla="*/ 1315 w 9440741"/>
              <a:gd name="connsiteY3" fmla="*/ 6938701 h 7774219"/>
              <a:gd name="connsiteX4" fmla="*/ 5259 w 9440741"/>
              <a:gd name="connsiteY4" fmla="*/ 14528 h 7774219"/>
              <a:gd name="connsiteX0" fmla="*/ 5259 w 9393186"/>
              <a:gd name="connsiteY0" fmla="*/ 14528 h 7774219"/>
              <a:gd name="connsiteX1" fmla="*/ 9198044 w 9393186"/>
              <a:gd name="connsiteY1" fmla="*/ 11253 h 7774219"/>
              <a:gd name="connsiteX2" fmla="*/ 6286364 w 9393186"/>
              <a:gd name="connsiteY2" fmla="*/ 6928960 h 7774219"/>
              <a:gd name="connsiteX3" fmla="*/ 1315 w 9393186"/>
              <a:gd name="connsiteY3" fmla="*/ 6938701 h 7774219"/>
              <a:gd name="connsiteX4" fmla="*/ 5259 w 9393186"/>
              <a:gd name="connsiteY4" fmla="*/ 14528 h 7774219"/>
              <a:gd name="connsiteX0" fmla="*/ 5259 w 9458240"/>
              <a:gd name="connsiteY0" fmla="*/ 14528 h 7774219"/>
              <a:gd name="connsiteX1" fmla="*/ 9198044 w 9458240"/>
              <a:gd name="connsiteY1" fmla="*/ 11253 h 7774219"/>
              <a:gd name="connsiteX2" fmla="*/ 6286364 w 9458240"/>
              <a:gd name="connsiteY2" fmla="*/ 6928960 h 7774219"/>
              <a:gd name="connsiteX3" fmla="*/ 1315 w 9458240"/>
              <a:gd name="connsiteY3" fmla="*/ 6938701 h 7774219"/>
              <a:gd name="connsiteX4" fmla="*/ 5259 w 9458240"/>
              <a:gd name="connsiteY4" fmla="*/ 14528 h 7774219"/>
              <a:gd name="connsiteX0" fmla="*/ 5259 w 7160370"/>
              <a:gd name="connsiteY0" fmla="*/ 0 h 7759691"/>
              <a:gd name="connsiteX1" fmla="*/ 6534844 w 7160370"/>
              <a:gd name="connsiteY1" fmla="*/ 87761 h 7759691"/>
              <a:gd name="connsiteX2" fmla="*/ 6286364 w 7160370"/>
              <a:gd name="connsiteY2" fmla="*/ 6914432 h 7759691"/>
              <a:gd name="connsiteX3" fmla="*/ 1315 w 7160370"/>
              <a:gd name="connsiteY3" fmla="*/ 6924173 h 7759691"/>
              <a:gd name="connsiteX4" fmla="*/ 5259 w 7160370"/>
              <a:gd name="connsiteY4" fmla="*/ 0 h 7759691"/>
              <a:gd name="connsiteX0" fmla="*/ 5259 w 9450476"/>
              <a:gd name="connsiteY0" fmla="*/ 7614 h 7767305"/>
              <a:gd name="connsiteX1" fmla="*/ 9189798 w 9450476"/>
              <a:gd name="connsiteY1" fmla="*/ 12614 h 7767305"/>
              <a:gd name="connsiteX2" fmla="*/ 6286364 w 9450476"/>
              <a:gd name="connsiteY2" fmla="*/ 6922046 h 7767305"/>
              <a:gd name="connsiteX3" fmla="*/ 1315 w 9450476"/>
              <a:gd name="connsiteY3" fmla="*/ 6931787 h 7767305"/>
              <a:gd name="connsiteX4" fmla="*/ 5259 w 9450476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411135"/>
              <a:gd name="connsiteX1" fmla="*/ 9189798 w 9189893"/>
              <a:gd name="connsiteY1" fmla="*/ 12614 h 7411135"/>
              <a:gd name="connsiteX2" fmla="*/ 6286364 w 9189893"/>
              <a:gd name="connsiteY2" fmla="*/ 6922046 h 7411135"/>
              <a:gd name="connsiteX3" fmla="*/ 1315 w 9189893"/>
              <a:gd name="connsiteY3" fmla="*/ 6931787 h 7411135"/>
              <a:gd name="connsiteX4" fmla="*/ 5259 w 9189893"/>
              <a:gd name="connsiteY4" fmla="*/ 7614 h 7411135"/>
              <a:gd name="connsiteX0" fmla="*/ 5259 w 9189893"/>
              <a:gd name="connsiteY0" fmla="*/ 7614 h 6944563"/>
              <a:gd name="connsiteX1" fmla="*/ 9189798 w 9189893"/>
              <a:gd name="connsiteY1" fmla="*/ 12614 h 6944563"/>
              <a:gd name="connsiteX2" fmla="*/ 6286364 w 9189893"/>
              <a:gd name="connsiteY2" fmla="*/ 6922046 h 6944563"/>
              <a:gd name="connsiteX3" fmla="*/ 1315 w 9189893"/>
              <a:gd name="connsiteY3" fmla="*/ 6931787 h 6944563"/>
              <a:gd name="connsiteX4" fmla="*/ 5259 w 9189893"/>
              <a:gd name="connsiteY4" fmla="*/ 7614 h 6944563"/>
              <a:gd name="connsiteX0" fmla="*/ 31 w 9242382"/>
              <a:gd name="connsiteY0" fmla="*/ 0 h 7061088"/>
              <a:gd name="connsiteX1" fmla="*/ 9242287 w 9242382"/>
              <a:gd name="connsiteY1" fmla="*/ 129139 h 7061088"/>
              <a:gd name="connsiteX2" fmla="*/ 6338853 w 9242382"/>
              <a:gd name="connsiteY2" fmla="*/ 7038571 h 7061088"/>
              <a:gd name="connsiteX3" fmla="*/ 53804 w 9242382"/>
              <a:gd name="connsiteY3" fmla="*/ 7048312 h 7061088"/>
              <a:gd name="connsiteX4" fmla="*/ 31 w 9242382"/>
              <a:gd name="connsiteY4" fmla="*/ 0 h 7061088"/>
              <a:gd name="connsiteX0" fmla="*/ 62079 w 9188998"/>
              <a:gd name="connsiteY0" fmla="*/ 460116 h 6933609"/>
              <a:gd name="connsiteX1" fmla="*/ 9188902 w 9188998"/>
              <a:gd name="connsiteY1" fmla="*/ 1660 h 6933609"/>
              <a:gd name="connsiteX2" fmla="*/ 6285468 w 9188998"/>
              <a:gd name="connsiteY2" fmla="*/ 6911092 h 6933609"/>
              <a:gd name="connsiteX3" fmla="*/ 419 w 9188998"/>
              <a:gd name="connsiteY3" fmla="*/ 6920833 h 6933609"/>
              <a:gd name="connsiteX4" fmla="*/ 62079 w 9188998"/>
              <a:gd name="connsiteY4" fmla="*/ 460116 h 6933609"/>
              <a:gd name="connsiteX0" fmla="*/ 31 w 9192910"/>
              <a:gd name="connsiteY0" fmla="*/ 0 h 6953501"/>
              <a:gd name="connsiteX1" fmla="*/ 9192815 w 9192910"/>
              <a:gd name="connsiteY1" fmla="*/ 21552 h 6953501"/>
              <a:gd name="connsiteX2" fmla="*/ 6289381 w 9192910"/>
              <a:gd name="connsiteY2" fmla="*/ 6930984 h 6953501"/>
              <a:gd name="connsiteX3" fmla="*/ 4332 w 9192910"/>
              <a:gd name="connsiteY3" fmla="*/ 6940725 h 6953501"/>
              <a:gd name="connsiteX4" fmla="*/ 31 w 9192910"/>
              <a:gd name="connsiteY4" fmla="*/ 0 h 695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910" h="6953501">
                <a:moveTo>
                  <a:pt x="31" y="0"/>
                </a:moveTo>
                <a:cubicBezTo>
                  <a:pt x="-19640" y="19664"/>
                  <a:pt x="9227234" y="-12861"/>
                  <a:pt x="9192815" y="21552"/>
                </a:cubicBezTo>
                <a:cubicBezTo>
                  <a:pt x="8252572" y="1509135"/>
                  <a:pt x="7228517" y="3682584"/>
                  <a:pt x="6289381" y="6930984"/>
                </a:cubicBezTo>
                <a:cubicBezTo>
                  <a:pt x="6281955" y="6926921"/>
                  <a:pt x="2669" y="6975871"/>
                  <a:pt x="4332" y="6940725"/>
                </a:cubicBezTo>
                <a:cubicBezTo>
                  <a:pt x="-2565" y="6955528"/>
                  <a:pt x="12252" y="10009"/>
                  <a:pt x="31" y="0"/>
                </a:cubicBezTo>
                <a:close/>
              </a:path>
            </a:pathLst>
          </a:custGeom>
          <a:solidFill>
            <a:srgbClr val="3B2E82">
              <a:alpha val="25891"/>
            </a:srgbClr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aseline="0">
                <a:solidFill>
                  <a:schemeClr val="bg1"/>
                </a:solidFill>
                <a:latin typeface="MuktaMahee Regular" panose="020B0000000000000000" pitchFamily="34" charset="77"/>
              </a:defRPr>
            </a:lvl1pPr>
          </a:lstStyle>
          <a:p>
            <a:r>
              <a:rPr lang="en-US"/>
              <a:t>[ Insert Picture ]</a:t>
            </a:r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FF96A111-B266-1C4C-97BA-B52881632B7C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-11114" y="-80492"/>
            <a:ext cx="6354249" cy="2016383"/>
          </a:xfrm>
          <a:blipFill dpi="0" rotWithShape="1">
            <a:blip r:embed="rId2">
              <a:alphaModFix amt="2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60" y="814748"/>
            <a:ext cx="7681906" cy="5136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800" b="0" i="0" kern="0" spc="100" baseline="0">
                <a:solidFill>
                  <a:schemeClr val="bg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960" y="326314"/>
            <a:ext cx="7677406" cy="2937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 b="1" kern="0" spc="20" baseline="0">
                <a:solidFill>
                  <a:schemeClr val="bg1">
                    <a:alpha val="50000"/>
                  </a:schemeClr>
                </a:solidFill>
                <a:latin typeface="IvyPresto Display" panose="020B040402010101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34224" y="2935482"/>
            <a:ext cx="3414660" cy="58026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r">
              <a:lnSpc>
                <a:spcPts val="3000"/>
              </a:lnSpc>
              <a:buNone/>
              <a:defRPr sz="2500" b="0" i="0" kern="0" spc="0" baseline="0">
                <a:solidFill>
                  <a:schemeClr val="tx1"/>
                </a:solidFill>
                <a:latin typeface="MuktaMahee Medium" panose="020B0000000000000000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02171" y="6158274"/>
            <a:ext cx="1677571" cy="365125"/>
          </a:xfrm>
        </p:spPr>
        <p:txBody>
          <a:bodyPr anchor="t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B857902-7C07-AB4B-926B-5D21B323C3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34224" y="3970938"/>
            <a:ext cx="3414660" cy="1301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ts val="2600"/>
              </a:lnSpc>
              <a:spcBef>
                <a:spcPts val="0"/>
              </a:spcBef>
              <a:buFontTx/>
              <a:buNone/>
              <a:defRPr sz="1600" kern="0" spc="10" baseline="0">
                <a:solidFill>
                  <a:schemeClr val="tx1"/>
                </a:solidFill>
                <a:latin typeface="IvyPresto Text" panose="020B0404020101010102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5B38AF0F-1B78-C244-9761-6E35E5C56DE2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01197" y="6102003"/>
            <a:ext cx="1516740" cy="264328"/>
          </a:xfrm>
          <a:blipFill dpi="0" rotWithShape="1">
            <a:blip r:embed="rId4">
              <a:alphaModFix amt="5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6219672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6">
            <a:extLst>
              <a:ext uri="{FF2B5EF4-FFF2-40B4-BE49-F238E27FC236}">
                <a16:creationId xmlns:a16="http://schemas.microsoft.com/office/drawing/2014/main" id="{EEAE2AD6-3A45-744B-8406-A8FAC5FEB7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4772" y="-20440"/>
            <a:ext cx="9184703" cy="6921450"/>
          </a:xfrm>
          <a:custGeom>
            <a:avLst/>
            <a:gdLst>
              <a:gd name="connsiteX0" fmla="*/ 0 w 2743187"/>
              <a:gd name="connsiteY0" fmla="*/ 0 h 2854509"/>
              <a:gd name="connsiteX1" fmla="*/ 2285980 w 2743187"/>
              <a:gd name="connsiteY1" fmla="*/ 0 h 2854509"/>
              <a:gd name="connsiteX2" fmla="*/ 2743187 w 2743187"/>
              <a:gd name="connsiteY2" fmla="*/ 457207 h 2854509"/>
              <a:gd name="connsiteX3" fmla="*/ 2743187 w 2743187"/>
              <a:gd name="connsiteY3" fmla="*/ 2854509 h 2854509"/>
              <a:gd name="connsiteX4" fmla="*/ 2743187 w 2743187"/>
              <a:gd name="connsiteY4" fmla="*/ 2854509 h 2854509"/>
              <a:gd name="connsiteX5" fmla="*/ 457207 w 2743187"/>
              <a:gd name="connsiteY5" fmla="*/ 2854509 h 2854509"/>
              <a:gd name="connsiteX6" fmla="*/ 0 w 2743187"/>
              <a:gd name="connsiteY6" fmla="*/ 2397302 h 2854509"/>
              <a:gd name="connsiteX7" fmla="*/ 0 w 2743187"/>
              <a:gd name="connsiteY7" fmla="*/ 0 h 2854509"/>
              <a:gd name="connsiteX0" fmla="*/ 0 w 2743187"/>
              <a:gd name="connsiteY0" fmla="*/ 2462981 h 5317490"/>
              <a:gd name="connsiteX1" fmla="*/ 1460070 w 2743187"/>
              <a:gd name="connsiteY1" fmla="*/ 0 h 5317490"/>
              <a:gd name="connsiteX2" fmla="*/ 2743187 w 2743187"/>
              <a:gd name="connsiteY2" fmla="*/ 2920188 h 5317490"/>
              <a:gd name="connsiteX3" fmla="*/ 2743187 w 2743187"/>
              <a:gd name="connsiteY3" fmla="*/ 5317490 h 5317490"/>
              <a:gd name="connsiteX4" fmla="*/ 2743187 w 2743187"/>
              <a:gd name="connsiteY4" fmla="*/ 5317490 h 5317490"/>
              <a:gd name="connsiteX5" fmla="*/ 457207 w 2743187"/>
              <a:gd name="connsiteY5" fmla="*/ 5317490 h 5317490"/>
              <a:gd name="connsiteX6" fmla="*/ 0 w 2743187"/>
              <a:gd name="connsiteY6" fmla="*/ 4860283 h 5317490"/>
              <a:gd name="connsiteX7" fmla="*/ 0 w 2743187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1474839 w 3746070"/>
              <a:gd name="connsiteY0" fmla="*/ 301342 h 5604083"/>
              <a:gd name="connsiteX1" fmla="*/ 3746070 w 3746070"/>
              <a:gd name="connsiteY1" fmla="*/ 286593 h 5604083"/>
              <a:gd name="connsiteX2" fmla="*/ 2743187 w 3746070"/>
              <a:gd name="connsiteY2" fmla="*/ 3206781 h 5604083"/>
              <a:gd name="connsiteX3" fmla="*/ 2743187 w 3746070"/>
              <a:gd name="connsiteY3" fmla="*/ 5604083 h 5604083"/>
              <a:gd name="connsiteX4" fmla="*/ 2743187 w 3746070"/>
              <a:gd name="connsiteY4" fmla="*/ 5604083 h 5604083"/>
              <a:gd name="connsiteX5" fmla="*/ 457207 w 3746070"/>
              <a:gd name="connsiteY5" fmla="*/ 5604083 h 5604083"/>
              <a:gd name="connsiteX6" fmla="*/ 0 w 3746070"/>
              <a:gd name="connsiteY6" fmla="*/ 5146876 h 5604083"/>
              <a:gd name="connsiteX7" fmla="*/ 1474839 w 3746070"/>
              <a:gd name="connsiteY7" fmla="*/ 301342 h 5604083"/>
              <a:gd name="connsiteX0" fmla="*/ 1474839 w 3746070"/>
              <a:gd name="connsiteY0" fmla="*/ 14749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1474839 w 3746070"/>
              <a:gd name="connsiteY7" fmla="*/ 14749 h 5317490"/>
              <a:gd name="connsiteX0" fmla="*/ 1474839 w 3746448"/>
              <a:gd name="connsiteY0" fmla="*/ 24549 h 5327290"/>
              <a:gd name="connsiteX1" fmla="*/ 3746070 w 3746448"/>
              <a:gd name="connsiteY1" fmla="*/ 9800 h 5327290"/>
              <a:gd name="connsiteX2" fmla="*/ 2743187 w 3746448"/>
              <a:gd name="connsiteY2" fmla="*/ 2929988 h 5327290"/>
              <a:gd name="connsiteX3" fmla="*/ 2743187 w 3746448"/>
              <a:gd name="connsiteY3" fmla="*/ 5327290 h 5327290"/>
              <a:gd name="connsiteX4" fmla="*/ 2743187 w 3746448"/>
              <a:gd name="connsiteY4" fmla="*/ 5327290 h 5327290"/>
              <a:gd name="connsiteX5" fmla="*/ 457207 w 3746448"/>
              <a:gd name="connsiteY5" fmla="*/ 5327290 h 5327290"/>
              <a:gd name="connsiteX6" fmla="*/ 0 w 3746448"/>
              <a:gd name="connsiteY6" fmla="*/ 4870083 h 5327290"/>
              <a:gd name="connsiteX7" fmla="*/ 1474839 w 3746448"/>
              <a:gd name="connsiteY7" fmla="*/ 24549 h 5327290"/>
              <a:gd name="connsiteX0" fmla="*/ 1474839 w 4329495"/>
              <a:gd name="connsiteY0" fmla="*/ 24549 h 5327290"/>
              <a:gd name="connsiteX1" fmla="*/ 3746070 w 4329495"/>
              <a:gd name="connsiteY1" fmla="*/ 9800 h 5327290"/>
              <a:gd name="connsiteX2" fmla="*/ 2743187 w 4329495"/>
              <a:gd name="connsiteY2" fmla="*/ 2929988 h 5327290"/>
              <a:gd name="connsiteX3" fmla="*/ 2743187 w 4329495"/>
              <a:gd name="connsiteY3" fmla="*/ 5327290 h 5327290"/>
              <a:gd name="connsiteX4" fmla="*/ 2743187 w 4329495"/>
              <a:gd name="connsiteY4" fmla="*/ 5327290 h 5327290"/>
              <a:gd name="connsiteX5" fmla="*/ 457207 w 4329495"/>
              <a:gd name="connsiteY5" fmla="*/ 5327290 h 5327290"/>
              <a:gd name="connsiteX6" fmla="*/ 0 w 4329495"/>
              <a:gd name="connsiteY6" fmla="*/ 4870083 h 5327290"/>
              <a:gd name="connsiteX7" fmla="*/ 1474839 w 4329495"/>
              <a:gd name="connsiteY7" fmla="*/ 24549 h 5327290"/>
              <a:gd name="connsiteX0" fmla="*/ 1474839 w 4462843"/>
              <a:gd name="connsiteY0" fmla="*/ 24549 h 6941549"/>
              <a:gd name="connsiteX1" fmla="*/ 3746070 w 4462843"/>
              <a:gd name="connsiteY1" fmla="*/ 9800 h 6941549"/>
              <a:gd name="connsiteX2" fmla="*/ 3406864 w 4462843"/>
              <a:gd name="connsiteY2" fmla="*/ 6941549 h 6941549"/>
              <a:gd name="connsiteX3" fmla="*/ 2743187 w 4462843"/>
              <a:gd name="connsiteY3" fmla="*/ 5327290 h 6941549"/>
              <a:gd name="connsiteX4" fmla="*/ 2743187 w 4462843"/>
              <a:gd name="connsiteY4" fmla="*/ 5327290 h 6941549"/>
              <a:gd name="connsiteX5" fmla="*/ 457207 w 4462843"/>
              <a:gd name="connsiteY5" fmla="*/ 5327290 h 6941549"/>
              <a:gd name="connsiteX6" fmla="*/ 0 w 4462843"/>
              <a:gd name="connsiteY6" fmla="*/ 4870083 h 6941549"/>
              <a:gd name="connsiteX7" fmla="*/ 1474839 w 4462843"/>
              <a:gd name="connsiteY7" fmla="*/ 24549 h 6941549"/>
              <a:gd name="connsiteX0" fmla="*/ 1474839 w 4532782"/>
              <a:gd name="connsiteY0" fmla="*/ 24549 h 6941549"/>
              <a:gd name="connsiteX1" fmla="*/ 3746070 w 4532782"/>
              <a:gd name="connsiteY1" fmla="*/ 9800 h 6941549"/>
              <a:gd name="connsiteX2" fmla="*/ 3406864 w 4532782"/>
              <a:gd name="connsiteY2" fmla="*/ 6941549 h 6941549"/>
              <a:gd name="connsiteX3" fmla="*/ 2743187 w 4532782"/>
              <a:gd name="connsiteY3" fmla="*/ 5327290 h 6941549"/>
              <a:gd name="connsiteX4" fmla="*/ 2743187 w 4532782"/>
              <a:gd name="connsiteY4" fmla="*/ 5327290 h 6941549"/>
              <a:gd name="connsiteX5" fmla="*/ 457207 w 4532782"/>
              <a:gd name="connsiteY5" fmla="*/ 5327290 h 6941549"/>
              <a:gd name="connsiteX6" fmla="*/ 0 w 4532782"/>
              <a:gd name="connsiteY6" fmla="*/ 4870083 h 6941549"/>
              <a:gd name="connsiteX7" fmla="*/ 1474839 w 4532782"/>
              <a:gd name="connsiteY7" fmla="*/ 24549 h 6941549"/>
              <a:gd name="connsiteX0" fmla="*/ 1474839 w 4530802"/>
              <a:gd name="connsiteY0" fmla="*/ 24549 h 6906648"/>
              <a:gd name="connsiteX1" fmla="*/ 3746070 w 4530802"/>
              <a:gd name="connsiteY1" fmla="*/ 9800 h 6906648"/>
              <a:gd name="connsiteX2" fmla="*/ 3399884 w 4530802"/>
              <a:gd name="connsiteY2" fmla="*/ 6906648 h 6906648"/>
              <a:gd name="connsiteX3" fmla="*/ 2743187 w 4530802"/>
              <a:gd name="connsiteY3" fmla="*/ 5327290 h 6906648"/>
              <a:gd name="connsiteX4" fmla="*/ 2743187 w 4530802"/>
              <a:gd name="connsiteY4" fmla="*/ 5327290 h 6906648"/>
              <a:gd name="connsiteX5" fmla="*/ 457207 w 4530802"/>
              <a:gd name="connsiteY5" fmla="*/ 5327290 h 6906648"/>
              <a:gd name="connsiteX6" fmla="*/ 0 w 4530802"/>
              <a:gd name="connsiteY6" fmla="*/ 4870083 h 6906648"/>
              <a:gd name="connsiteX7" fmla="*/ 1474839 w 4530802"/>
              <a:gd name="connsiteY7" fmla="*/ 24549 h 6906648"/>
              <a:gd name="connsiteX0" fmla="*/ 1474839 w 4596030"/>
              <a:gd name="connsiteY0" fmla="*/ 24549 h 6906648"/>
              <a:gd name="connsiteX1" fmla="*/ 3746070 w 4596030"/>
              <a:gd name="connsiteY1" fmla="*/ 9800 h 6906648"/>
              <a:gd name="connsiteX2" fmla="*/ 3399884 w 4596030"/>
              <a:gd name="connsiteY2" fmla="*/ 6906648 h 6906648"/>
              <a:gd name="connsiteX3" fmla="*/ 2743187 w 4596030"/>
              <a:gd name="connsiteY3" fmla="*/ 5327290 h 6906648"/>
              <a:gd name="connsiteX4" fmla="*/ 2743187 w 4596030"/>
              <a:gd name="connsiteY4" fmla="*/ 5327290 h 6906648"/>
              <a:gd name="connsiteX5" fmla="*/ 457207 w 4596030"/>
              <a:gd name="connsiteY5" fmla="*/ 5327290 h 6906648"/>
              <a:gd name="connsiteX6" fmla="*/ 0 w 4596030"/>
              <a:gd name="connsiteY6" fmla="*/ 4870083 h 6906648"/>
              <a:gd name="connsiteX7" fmla="*/ 1474839 w 4596030"/>
              <a:gd name="connsiteY7" fmla="*/ 24549 h 6906648"/>
              <a:gd name="connsiteX0" fmla="*/ 1474839 w 4634383"/>
              <a:gd name="connsiteY0" fmla="*/ 18403 h 6900502"/>
              <a:gd name="connsiteX1" fmla="*/ 3801912 w 4634383"/>
              <a:gd name="connsiteY1" fmla="*/ 10635 h 6900502"/>
              <a:gd name="connsiteX2" fmla="*/ 3399884 w 4634383"/>
              <a:gd name="connsiteY2" fmla="*/ 6900502 h 6900502"/>
              <a:gd name="connsiteX3" fmla="*/ 2743187 w 4634383"/>
              <a:gd name="connsiteY3" fmla="*/ 5321144 h 6900502"/>
              <a:gd name="connsiteX4" fmla="*/ 2743187 w 4634383"/>
              <a:gd name="connsiteY4" fmla="*/ 5321144 h 6900502"/>
              <a:gd name="connsiteX5" fmla="*/ 457207 w 4634383"/>
              <a:gd name="connsiteY5" fmla="*/ 5321144 h 6900502"/>
              <a:gd name="connsiteX6" fmla="*/ 0 w 4634383"/>
              <a:gd name="connsiteY6" fmla="*/ 4863937 h 6900502"/>
              <a:gd name="connsiteX7" fmla="*/ 1474839 w 4634383"/>
              <a:gd name="connsiteY7" fmla="*/ 18403 h 6900502"/>
              <a:gd name="connsiteX0" fmla="*/ 1474839 w 4742182"/>
              <a:gd name="connsiteY0" fmla="*/ 18403 h 6900502"/>
              <a:gd name="connsiteX1" fmla="*/ 3801912 w 4742182"/>
              <a:gd name="connsiteY1" fmla="*/ 10635 h 6900502"/>
              <a:gd name="connsiteX2" fmla="*/ 3399884 w 4742182"/>
              <a:gd name="connsiteY2" fmla="*/ 6900502 h 6900502"/>
              <a:gd name="connsiteX3" fmla="*/ 2743187 w 4742182"/>
              <a:gd name="connsiteY3" fmla="*/ 5321144 h 6900502"/>
              <a:gd name="connsiteX4" fmla="*/ 2743187 w 4742182"/>
              <a:gd name="connsiteY4" fmla="*/ 5321144 h 6900502"/>
              <a:gd name="connsiteX5" fmla="*/ 457207 w 4742182"/>
              <a:gd name="connsiteY5" fmla="*/ 5321144 h 6900502"/>
              <a:gd name="connsiteX6" fmla="*/ 0 w 4742182"/>
              <a:gd name="connsiteY6" fmla="*/ 4863937 h 6900502"/>
              <a:gd name="connsiteX7" fmla="*/ 1474839 w 4742182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2743187 w 4738655"/>
              <a:gd name="connsiteY4" fmla="*/ 5321144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1772946 w 4738655"/>
              <a:gd name="connsiteY3" fmla="*/ 6891678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3141069 w 6867615"/>
              <a:gd name="connsiteY4" fmla="*/ 6270445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848109 w 6867615"/>
              <a:gd name="connsiteY5" fmla="*/ 4085657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128960 w 6867615"/>
              <a:gd name="connsiteY5" fmla="*/ 4863937 h 6900502"/>
              <a:gd name="connsiteX6" fmla="*/ 3603799 w 6867615"/>
              <a:gd name="connsiteY6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7051027"/>
              <a:gd name="connsiteY0" fmla="*/ 1179 h 6896724"/>
              <a:gd name="connsiteX1" fmla="*/ 5930872 w 7051027"/>
              <a:gd name="connsiteY1" fmla="*/ 14352 h 6896724"/>
              <a:gd name="connsiteX2" fmla="*/ 6053499 w 7051027"/>
              <a:gd name="connsiteY2" fmla="*/ 6896724 h 6896724"/>
              <a:gd name="connsiteX3" fmla="*/ 0 w 7051027"/>
              <a:gd name="connsiteY3" fmla="*/ 6888415 h 6896724"/>
              <a:gd name="connsiteX4" fmla="*/ 20941 w 7051027"/>
              <a:gd name="connsiteY4" fmla="*/ 5380703 h 6896724"/>
              <a:gd name="connsiteX5" fmla="*/ 3610779 w 7051027"/>
              <a:gd name="connsiteY5" fmla="*/ 1179 h 6896724"/>
              <a:gd name="connsiteX0" fmla="*/ 3610779 w 6803168"/>
              <a:gd name="connsiteY0" fmla="*/ 1179 h 6896775"/>
              <a:gd name="connsiteX1" fmla="*/ 5930872 w 6803168"/>
              <a:gd name="connsiteY1" fmla="*/ 14352 h 6896775"/>
              <a:gd name="connsiteX2" fmla="*/ 6053499 w 6803168"/>
              <a:gd name="connsiteY2" fmla="*/ 6896724 h 6896775"/>
              <a:gd name="connsiteX3" fmla="*/ 0 w 6803168"/>
              <a:gd name="connsiteY3" fmla="*/ 6888415 h 6896775"/>
              <a:gd name="connsiteX4" fmla="*/ 20941 w 6803168"/>
              <a:gd name="connsiteY4" fmla="*/ 5380703 h 6896775"/>
              <a:gd name="connsiteX5" fmla="*/ 3610779 w 6803168"/>
              <a:gd name="connsiteY5" fmla="*/ 1179 h 6896775"/>
              <a:gd name="connsiteX0" fmla="*/ 3610779 w 6901824"/>
              <a:gd name="connsiteY0" fmla="*/ 13287 h 6908883"/>
              <a:gd name="connsiteX1" fmla="*/ 6065784 w 6901824"/>
              <a:gd name="connsiteY1" fmla="*/ 11470 h 6908883"/>
              <a:gd name="connsiteX2" fmla="*/ 6053499 w 6901824"/>
              <a:gd name="connsiteY2" fmla="*/ 6908832 h 6908883"/>
              <a:gd name="connsiteX3" fmla="*/ 0 w 6901824"/>
              <a:gd name="connsiteY3" fmla="*/ 6900523 h 6908883"/>
              <a:gd name="connsiteX4" fmla="*/ 20941 w 6901824"/>
              <a:gd name="connsiteY4" fmla="*/ 5392811 h 6908883"/>
              <a:gd name="connsiteX5" fmla="*/ 3610779 w 6901824"/>
              <a:gd name="connsiteY5" fmla="*/ 13287 h 6908883"/>
              <a:gd name="connsiteX0" fmla="*/ 3610779 w 6066134"/>
              <a:gd name="connsiteY0" fmla="*/ 13287 h 6908874"/>
              <a:gd name="connsiteX1" fmla="*/ 6065784 w 6066134"/>
              <a:gd name="connsiteY1" fmla="*/ 11470 h 6908874"/>
              <a:gd name="connsiteX2" fmla="*/ 6053499 w 6066134"/>
              <a:gd name="connsiteY2" fmla="*/ 6908832 h 6908874"/>
              <a:gd name="connsiteX3" fmla="*/ 0 w 6066134"/>
              <a:gd name="connsiteY3" fmla="*/ 6900523 h 6908874"/>
              <a:gd name="connsiteX4" fmla="*/ 20941 w 6066134"/>
              <a:gd name="connsiteY4" fmla="*/ 5392811 h 6908874"/>
              <a:gd name="connsiteX5" fmla="*/ 3610779 w 6066134"/>
              <a:gd name="connsiteY5" fmla="*/ 13287 h 6908874"/>
              <a:gd name="connsiteX0" fmla="*/ 3610779 w 6066134"/>
              <a:gd name="connsiteY0" fmla="*/ 13287 h 6908874"/>
              <a:gd name="connsiteX1" fmla="*/ 6065784 w 6066134"/>
              <a:gd name="connsiteY1" fmla="*/ 11470 h 6908874"/>
              <a:gd name="connsiteX2" fmla="*/ 6053499 w 6066134"/>
              <a:gd name="connsiteY2" fmla="*/ 6908832 h 6908874"/>
              <a:gd name="connsiteX3" fmla="*/ 0 w 6066134"/>
              <a:gd name="connsiteY3" fmla="*/ 6900523 h 6908874"/>
              <a:gd name="connsiteX4" fmla="*/ 20941 w 6066134"/>
              <a:gd name="connsiteY4" fmla="*/ 5392811 h 6908874"/>
              <a:gd name="connsiteX5" fmla="*/ 3610779 w 6066134"/>
              <a:gd name="connsiteY5" fmla="*/ 13287 h 6908874"/>
              <a:gd name="connsiteX0" fmla="*/ 2883756 w 6066056"/>
              <a:gd name="connsiteY0" fmla="*/ 19750 h 6907842"/>
              <a:gd name="connsiteX1" fmla="*/ 6065784 w 6066056"/>
              <a:gd name="connsiteY1" fmla="*/ 10438 h 6907842"/>
              <a:gd name="connsiteX2" fmla="*/ 6053499 w 6066056"/>
              <a:gd name="connsiteY2" fmla="*/ 6907800 h 6907842"/>
              <a:gd name="connsiteX3" fmla="*/ 0 w 6066056"/>
              <a:gd name="connsiteY3" fmla="*/ 6899491 h 6907842"/>
              <a:gd name="connsiteX4" fmla="*/ 20941 w 6066056"/>
              <a:gd name="connsiteY4" fmla="*/ 5391779 h 6907842"/>
              <a:gd name="connsiteX5" fmla="*/ 2883756 w 6066056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0941 w 6066057"/>
              <a:gd name="connsiteY4" fmla="*/ 5391779 h 6907842"/>
              <a:gd name="connsiteX5" fmla="*/ 2891251 w 6066057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0941 w 6066057"/>
              <a:gd name="connsiteY4" fmla="*/ 5391779 h 6907842"/>
              <a:gd name="connsiteX5" fmla="*/ 2891251 w 6066057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0 h 6918211"/>
              <a:gd name="connsiteX1" fmla="*/ 6065784 w 6066057"/>
              <a:gd name="connsiteY1" fmla="*/ 20807 h 6918211"/>
              <a:gd name="connsiteX2" fmla="*/ 6053499 w 6066057"/>
              <a:gd name="connsiteY2" fmla="*/ 6918169 h 6918211"/>
              <a:gd name="connsiteX3" fmla="*/ 0 w 6066057"/>
              <a:gd name="connsiteY3" fmla="*/ 6909860 h 6918211"/>
              <a:gd name="connsiteX4" fmla="*/ 2891251 w 6066057"/>
              <a:gd name="connsiteY4" fmla="*/ 0 h 6918211"/>
              <a:gd name="connsiteX0" fmla="*/ 2891251 w 6073557"/>
              <a:gd name="connsiteY0" fmla="*/ 1100 h 6919310"/>
              <a:gd name="connsiteX1" fmla="*/ 6073285 w 6073557"/>
              <a:gd name="connsiteY1" fmla="*/ 14377 h 6919310"/>
              <a:gd name="connsiteX2" fmla="*/ 6053499 w 6073557"/>
              <a:gd name="connsiteY2" fmla="*/ 6919269 h 6919310"/>
              <a:gd name="connsiteX3" fmla="*/ 0 w 6073557"/>
              <a:gd name="connsiteY3" fmla="*/ 6910960 h 6919310"/>
              <a:gd name="connsiteX4" fmla="*/ 2891251 w 6073557"/>
              <a:gd name="connsiteY4" fmla="*/ 1100 h 6919310"/>
              <a:gd name="connsiteX0" fmla="*/ 2891251 w 6073557"/>
              <a:gd name="connsiteY0" fmla="*/ 1100 h 6911781"/>
              <a:gd name="connsiteX1" fmla="*/ 6073285 w 6073557"/>
              <a:gd name="connsiteY1" fmla="*/ 14377 h 6911781"/>
              <a:gd name="connsiteX2" fmla="*/ 6068502 w 6073557"/>
              <a:gd name="connsiteY2" fmla="*/ 6911739 h 6911781"/>
              <a:gd name="connsiteX3" fmla="*/ 0 w 6073557"/>
              <a:gd name="connsiteY3" fmla="*/ 6910960 h 6911781"/>
              <a:gd name="connsiteX4" fmla="*/ 2891251 w 6073557"/>
              <a:gd name="connsiteY4" fmla="*/ 1100 h 6911781"/>
              <a:gd name="connsiteX0" fmla="*/ 2906254 w 6088560"/>
              <a:gd name="connsiteY0" fmla="*/ 1100 h 6933549"/>
              <a:gd name="connsiteX1" fmla="*/ 6088288 w 6088560"/>
              <a:gd name="connsiteY1" fmla="*/ 14377 h 6933549"/>
              <a:gd name="connsiteX2" fmla="*/ 6083505 w 6088560"/>
              <a:gd name="connsiteY2" fmla="*/ 6911739 h 6933549"/>
              <a:gd name="connsiteX3" fmla="*/ 0 w 6088560"/>
              <a:gd name="connsiteY3" fmla="*/ 6933549 h 6933549"/>
              <a:gd name="connsiteX4" fmla="*/ 2906254 w 6088560"/>
              <a:gd name="connsiteY4" fmla="*/ 1100 h 6933549"/>
              <a:gd name="connsiteX0" fmla="*/ 2906254 w 9163888"/>
              <a:gd name="connsiteY0" fmla="*/ 14528 h 6946977"/>
              <a:gd name="connsiteX1" fmla="*/ 9163748 w 9163888"/>
              <a:gd name="connsiteY1" fmla="*/ 11253 h 6946977"/>
              <a:gd name="connsiteX2" fmla="*/ 6083505 w 9163888"/>
              <a:gd name="connsiteY2" fmla="*/ 6925167 h 6946977"/>
              <a:gd name="connsiteX3" fmla="*/ 0 w 9163888"/>
              <a:gd name="connsiteY3" fmla="*/ 6946977 h 6946977"/>
              <a:gd name="connsiteX4" fmla="*/ 2906254 w 9163888"/>
              <a:gd name="connsiteY4" fmla="*/ 14528 h 6946977"/>
              <a:gd name="connsiteX0" fmla="*/ 2906254 w 9163888"/>
              <a:gd name="connsiteY0" fmla="*/ 14528 h 6946977"/>
              <a:gd name="connsiteX1" fmla="*/ 9163748 w 9163888"/>
              <a:gd name="connsiteY1" fmla="*/ 11253 h 6946977"/>
              <a:gd name="connsiteX2" fmla="*/ 6256655 w 9163888"/>
              <a:gd name="connsiteY2" fmla="*/ 6933444 h 6946977"/>
              <a:gd name="connsiteX3" fmla="*/ 0 w 9163888"/>
              <a:gd name="connsiteY3" fmla="*/ 6946977 h 6946977"/>
              <a:gd name="connsiteX4" fmla="*/ 2906254 w 9163888"/>
              <a:gd name="connsiteY4" fmla="*/ 14528 h 6946977"/>
              <a:gd name="connsiteX0" fmla="*/ 567043 w 9759923"/>
              <a:gd name="connsiteY0" fmla="*/ 14528 h 6946977"/>
              <a:gd name="connsiteX1" fmla="*/ 9759828 w 9759923"/>
              <a:gd name="connsiteY1" fmla="*/ 11253 h 6946977"/>
              <a:gd name="connsiteX2" fmla="*/ 6852735 w 9759923"/>
              <a:gd name="connsiteY2" fmla="*/ 6933444 h 6946977"/>
              <a:gd name="connsiteX3" fmla="*/ 596080 w 9759923"/>
              <a:gd name="connsiteY3" fmla="*/ 6946977 h 6946977"/>
              <a:gd name="connsiteX4" fmla="*/ 567043 w 9759923"/>
              <a:gd name="connsiteY4" fmla="*/ 14528 h 6946977"/>
              <a:gd name="connsiteX0" fmla="*/ 32 w 9192912"/>
              <a:gd name="connsiteY0" fmla="*/ 14528 h 6946977"/>
              <a:gd name="connsiteX1" fmla="*/ 9192817 w 9192912"/>
              <a:gd name="connsiteY1" fmla="*/ 11253 h 6946977"/>
              <a:gd name="connsiteX2" fmla="*/ 6285724 w 9192912"/>
              <a:gd name="connsiteY2" fmla="*/ 6933444 h 6946977"/>
              <a:gd name="connsiteX3" fmla="*/ 29069 w 9192912"/>
              <a:gd name="connsiteY3" fmla="*/ 6946977 h 6946977"/>
              <a:gd name="connsiteX4" fmla="*/ 32 w 9192912"/>
              <a:gd name="connsiteY4" fmla="*/ 14528 h 6946977"/>
              <a:gd name="connsiteX0" fmla="*/ 3944 w 9196824"/>
              <a:gd name="connsiteY0" fmla="*/ 14528 h 6938701"/>
              <a:gd name="connsiteX1" fmla="*/ 9196729 w 9196824"/>
              <a:gd name="connsiteY1" fmla="*/ 11253 h 6938701"/>
              <a:gd name="connsiteX2" fmla="*/ 6289636 w 9196824"/>
              <a:gd name="connsiteY2" fmla="*/ 6933444 h 6938701"/>
              <a:gd name="connsiteX3" fmla="*/ 0 w 9196824"/>
              <a:gd name="connsiteY3" fmla="*/ 6938701 h 6938701"/>
              <a:gd name="connsiteX4" fmla="*/ 3944 w 9196824"/>
              <a:gd name="connsiteY4" fmla="*/ 14528 h 6938701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290951 w 9198139"/>
              <a:gd name="connsiteY2" fmla="*/ 6933444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290951 w 9198139"/>
              <a:gd name="connsiteY2" fmla="*/ 6933444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50037"/>
              <a:gd name="connsiteX1" fmla="*/ 9198044 w 9198139"/>
              <a:gd name="connsiteY1" fmla="*/ 11253 h 6950037"/>
              <a:gd name="connsiteX2" fmla="*/ 5944653 w 9198139"/>
              <a:gd name="connsiteY2" fmla="*/ 6949996 h 6950037"/>
              <a:gd name="connsiteX3" fmla="*/ 1315 w 9198139"/>
              <a:gd name="connsiteY3" fmla="*/ 6938701 h 6950037"/>
              <a:gd name="connsiteX4" fmla="*/ 5259 w 9198139"/>
              <a:gd name="connsiteY4" fmla="*/ 14528 h 6950037"/>
              <a:gd name="connsiteX0" fmla="*/ 5259 w 9198139"/>
              <a:gd name="connsiteY0" fmla="*/ 14528 h 6941762"/>
              <a:gd name="connsiteX1" fmla="*/ 9198044 w 9198139"/>
              <a:gd name="connsiteY1" fmla="*/ 11253 h 6941762"/>
              <a:gd name="connsiteX2" fmla="*/ 6249725 w 9198139"/>
              <a:gd name="connsiteY2" fmla="*/ 6941721 h 6941762"/>
              <a:gd name="connsiteX3" fmla="*/ 1315 w 9198139"/>
              <a:gd name="connsiteY3" fmla="*/ 6938701 h 6941762"/>
              <a:gd name="connsiteX4" fmla="*/ 5259 w 9198139"/>
              <a:gd name="connsiteY4" fmla="*/ 14528 h 6941762"/>
              <a:gd name="connsiteX0" fmla="*/ 5259 w 9198139"/>
              <a:gd name="connsiteY0" fmla="*/ 14528 h 6955449"/>
              <a:gd name="connsiteX1" fmla="*/ 9198044 w 9198139"/>
              <a:gd name="connsiteY1" fmla="*/ 11253 h 6955449"/>
              <a:gd name="connsiteX2" fmla="*/ 6249725 w 9198139"/>
              <a:gd name="connsiteY2" fmla="*/ 6941721 h 6955449"/>
              <a:gd name="connsiteX3" fmla="*/ 1315 w 9198139"/>
              <a:gd name="connsiteY3" fmla="*/ 6938701 h 6955449"/>
              <a:gd name="connsiteX4" fmla="*/ 5259 w 9198139"/>
              <a:gd name="connsiteY4" fmla="*/ 14528 h 6955449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785663 w 9198139"/>
              <a:gd name="connsiteY2" fmla="*/ 6221711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44393"/>
              <a:gd name="connsiteX1" fmla="*/ 9198044 w 9198139"/>
              <a:gd name="connsiteY1" fmla="*/ 11253 h 6944393"/>
              <a:gd name="connsiteX2" fmla="*/ 6290951 w 9198139"/>
              <a:gd name="connsiteY2" fmla="*/ 6925170 h 6944393"/>
              <a:gd name="connsiteX3" fmla="*/ 1315 w 9198139"/>
              <a:gd name="connsiteY3" fmla="*/ 6938701 h 6944393"/>
              <a:gd name="connsiteX4" fmla="*/ 5259 w 9198139"/>
              <a:gd name="connsiteY4" fmla="*/ 14528 h 6944393"/>
              <a:gd name="connsiteX0" fmla="*/ 5259 w 9198139"/>
              <a:gd name="connsiteY0" fmla="*/ 14528 h 6944393"/>
              <a:gd name="connsiteX1" fmla="*/ 9198044 w 9198139"/>
              <a:gd name="connsiteY1" fmla="*/ 11253 h 6944393"/>
              <a:gd name="connsiteX2" fmla="*/ 6290951 w 9198139"/>
              <a:gd name="connsiteY2" fmla="*/ 6925170 h 6944393"/>
              <a:gd name="connsiteX3" fmla="*/ 1315 w 9198139"/>
              <a:gd name="connsiteY3" fmla="*/ 6938701 h 6944393"/>
              <a:gd name="connsiteX4" fmla="*/ 5259 w 9198139"/>
              <a:gd name="connsiteY4" fmla="*/ 14528 h 6944393"/>
              <a:gd name="connsiteX0" fmla="*/ 5259 w 9535267"/>
              <a:gd name="connsiteY0" fmla="*/ 14528 h 6944393"/>
              <a:gd name="connsiteX1" fmla="*/ 9198044 w 9535267"/>
              <a:gd name="connsiteY1" fmla="*/ 11253 h 6944393"/>
              <a:gd name="connsiteX2" fmla="*/ 7424201 w 9535267"/>
              <a:gd name="connsiteY2" fmla="*/ 4222712 h 6944393"/>
              <a:gd name="connsiteX3" fmla="*/ 6290951 w 9535267"/>
              <a:gd name="connsiteY3" fmla="*/ 6925170 h 6944393"/>
              <a:gd name="connsiteX4" fmla="*/ 1315 w 9535267"/>
              <a:gd name="connsiteY4" fmla="*/ 6938701 h 6944393"/>
              <a:gd name="connsiteX5" fmla="*/ 5259 w 9535267"/>
              <a:gd name="connsiteY5" fmla="*/ 14528 h 6944393"/>
              <a:gd name="connsiteX0" fmla="*/ 5259 w 9453824"/>
              <a:gd name="connsiteY0" fmla="*/ 14528 h 7045699"/>
              <a:gd name="connsiteX1" fmla="*/ 9198044 w 9453824"/>
              <a:gd name="connsiteY1" fmla="*/ 11253 h 7045699"/>
              <a:gd name="connsiteX2" fmla="*/ 6327589 w 9453824"/>
              <a:gd name="connsiteY2" fmla="*/ 6531713 h 7045699"/>
              <a:gd name="connsiteX3" fmla="*/ 6290951 w 9453824"/>
              <a:gd name="connsiteY3" fmla="*/ 6925170 h 7045699"/>
              <a:gd name="connsiteX4" fmla="*/ 1315 w 9453824"/>
              <a:gd name="connsiteY4" fmla="*/ 6938701 h 7045699"/>
              <a:gd name="connsiteX5" fmla="*/ 5259 w 9453824"/>
              <a:gd name="connsiteY5" fmla="*/ 14528 h 7045699"/>
              <a:gd name="connsiteX0" fmla="*/ 5259 w 9523772"/>
              <a:gd name="connsiteY0" fmla="*/ 14528 h 7598415"/>
              <a:gd name="connsiteX1" fmla="*/ 9198044 w 9523772"/>
              <a:gd name="connsiteY1" fmla="*/ 11253 h 7598415"/>
              <a:gd name="connsiteX2" fmla="*/ 6327589 w 9523772"/>
              <a:gd name="connsiteY2" fmla="*/ 6531713 h 7598415"/>
              <a:gd name="connsiteX3" fmla="*/ 1315 w 9523772"/>
              <a:gd name="connsiteY3" fmla="*/ 6938701 h 7598415"/>
              <a:gd name="connsiteX4" fmla="*/ 5259 w 9523772"/>
              <a:gd name="connsiteY4" fmla="*/ 14528 h 7598415"/>
              <a:gd name="connsiteX0" fmla="*/ 5259 w 9520148"/>
              <a:gd name="connsiteY0" fmla="*/ 14528 h 7774219"/>
              <a:gd name="connsiteX1" fmla="*/ 9198044 w 9520148"/>
              <a:gd name="connsiteY1" fmla="*/ 11253 h 7774219"/>
              <a:gd name="connsiteX2" fmla="*/ 6286364 w 9520148"/>
              <a:gd name="connsiteY2" fmla="*/ 6928960 h 7774219"/>
              <a:gd name="connsiteX3" fmla="*/ 1315 w 9520148"/>
              <a:gd name="connsiteY3" fmla="*/ 6938701 h 7774219"/>
              <a:gd name="connsiteX4" fmla="*/ 5259 w 9520148"/>
              <a:gd name="connsiteY4" fmla="*/ 14528 h 7774219"/>
              <a:gd name="connsiteX0" fmla="*/ 5259 w 9440741"/>
              <a:gd name="connsiteY0" fmla="*/ 14528 h 7774219"/>
              <a:gd name="connsiteX1" fmla="*/ 9198044 w 9440741"/>
              <a:gd name="connsiteY1" fmla="*/ 11253 h 7774219"/>
              <a:gd name="connsiteX2" fmla="*/ 6286364 w 9440741"/>
              <a:gd name="connsiteY2" fmla="*/ 6928960 h 7774219"/>
              <a:gd name="connsiteX3" fmla="*/ 1315 w 9440741"/>
              <a:gd name="connsiteY3" fmla="*/ 6938701 h 7774219"/>
              <a:gd name="connsiteX4" fmla="*/ 5259 w 9440741"/>
              <a:gd name="connsiteY4" fmla="*/ 14528 h 7774219"/>
              <a:gd name="connsiteX0" fmla="*/ 5259 w 9393186"/>
              <a:gd name="connsiteY0" fmla="*/ 14528 h 7774219"/>
              <a:gd name="connsiteX1" fmla="*/ 9198044 w 9393186"/>
              <a:gd name="connsiteY1" fmla="*/ 11253 h 7774219"/>
              <a:gd name="connsiteX2" fmla="*/ 6286364 w 9393186"/>
              <a:gd name="connsiteY2" fmla="*/ 6928960 h 7774219"/>
              <a:gd name="connsiteX3" fmla="*/ 1315 w 9393186"/>
              <a:gd name="connsiteY3" fmla="*/ 6938701 h 7774219"/>
              <a:gd name="connsiteX4" fmla="*/ 5259 w 9393186"/>
              <a:gd name="connsiteY4" fmla="*/ 14528 h 7774219"/>
              <a:gd name="connsiteX0" fmla="*/ 5259 w 9458240"/>
              <a:gd name="connsiteY0" fmla="*/ 14528 h 7774219"/>
              <a:gd name="connsiteX1" fmla="*/ 9198044 w 9458240"/>
              <a:gd name="connsiteY1" fmla="*/ 11253 h 7774219"/>
              <a:gd name="connsiteX2" fmla="*/ 6286364 w 9458240"/>
              <a:gd name="connsiteY2" fmla="*/ 6928960 h 7774219"/>
              <a:gd name="connsiteX3" fmla="*/ 1315 w 9458240"/>
              <a:gd name="connsiteY3" fmla="*/ 6938701 h 7774219"/>
              <a:gd name="connsiteX4" fmla="*/ 5259 w 9458240"/>
              <a:gd name="connsiteY4" fmla="*/ 14528 h 7774219"/>
              <a:gd name="connsiteX0" fmla="*/ 5259 w 7160370"/>
              <a:gd name="connsiteY0" fmla="*/ 0 h 7759691"/>
              <a:gd name="connsiteX1" fmla="*/ 6534844 w 7160370"/>
              <a:gd name="connsiteY1" fmla="*/ 87761 h 7759691"/>
              <a:gd name="connsiteX2" fmla="*/ 6286364 w 7160370"/>
              <a:gd name="connsiteY2" fmla="*/ 6914432 h 7759691"/>
              <a:gd name="connsiteX3" fmla="*/ 1315 w 7160370"/>
              <a:gd name="connsiteY3" fmla="*/ 6924173 h 7759691"/>
              <a:gd name="connsiteX4" fmla="*/ 5259 w 7160370"/>
              <a:gd name="connsiteY4" fmla="*/ 0 h 7759691"/>
              <a:gd name="connsiteX0" fmla="*/ 5259 w 9450476"/>
              <a:gd name="connsiteY0" fmla="*/ 7614 h 7767305"/>
              <a:gd name="connsiteX1" fmla="*/ 9189798 w 9450476"/>
              <a:gd name="connsiteY1" fmla="*/ 12614 h 7767305"/>
              <a:gd name="connsiteX2" fmla="*/ 6286364 w 9450476"/>
              <a:gd name="connsiteY2" fmla="*/ 6922046 h 7767305"/>
              <a:gd name="connsiteX3" fmla="*/ 1315 w 9450476"/>
              <a:gd name="connsiteY3" fmla="*/ 6931787 h 7767305"/>
              <a:gd name="connsiteX4" fmla="*/ 5259 w 9450476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411135"/>
              <a:gd name="connsiteX1" fmla="*/ 9189798 w 9189893"/>
              <a:gd name="connsiteY1" fmla="*/ 12614 h 7411135"/>
              <a:gd name="connsiteX2" fmla="*/ 6286364 w 9189893"/>
              <a:gd name="connsiteY2" fmla="*/ 6922046 h 7411135"/>
              <a:gd name="connsiteX3" fmla="*/ 1315 w 9189893"/>
              <a:gd name="connsiteY3" fmla="*/ 6931787 h 7411135"/>
              <a:gd name="connsiteX4" fmla="*/ 5259 w 9189893"/>
              <a:gd name="connsiteY4" fmla="*/ 7614 h 7411135"/>
              <a:gd name="connsiteX0" fmla="*/ 5259 w 9189893"/>
              <a:gd name="connsiteY0" fmla="*/ 7614 h 6944563"/>
              <a:gd name="connsiteX1" fmla="*/ 9189798 w 9189893"/>
              <a:gd name="connsiteY1" fmla="*/ 12614 h 6944563"/>
              <a:gd name="connsiteX2" fmla="*/ 6286364 w 9189893"/>
              <a:gd name="connsiteY2" fmla="*/ 6922046 h 6944563"/>
              <a:gd name="connsiteX3" fmla="*/ 1315 w 9189893"/>
              <a:gd name="connsiteY3" fmla="*/ 6931787 h 6944563"/>
              <a:gd name="connsiteX4" fmla="*/ 5259 w 9189893"/>
              <a:gd name="connsiteY4" fmla="*/ 7614 h 6944563"/>
              <a:gd name="connsiteX0" fmla="*/ 31 w 9242382"/>
              <a:gd name="connsiteY0" fmla="*/ 0 h 7061088"/>
              <a:gd name="connsiteX1" fmla="*/ 9242287 w 9242382"/>
              <a:gd name="connsiteY1" fmla="*/ 129139 h 7061088"/>
              <a:gd name="connsiteX2" fmla="*/ 6338853 w 9242382"/>
              <a:gd name="connsiteY2" fmla="*/ 7038571 h 7061088"/>
              <a:gd name="connsiteX3" fmla="*/ 53804 w 9242382"/>
              <a:gd name="connsiteY3" fmla="*/ 7048312 h 7061088"/>
              <a:gd name="connsiteX4" fmla="*/ 31 w 9242382"/>
              <a:gd name="connsiteY4" fmla="*/ 0 h 7061088"/>
              <a:gd name="connsiteX0" fmla="*/ 62079 w 9188998"/>
              <a:gd name="connsiteY0" fmla="*/ 460116 h 6933609"/>
              <a:gd name="connsiteX1" fmla="*/ 9188902 w 9188998"/>
              <a:gd name="connsiteY1" fmla="*/ 1660 h 6933609"/>
              <a:gd name="connsiteX2" fmla="*/ 6285468 w 9188998"/>
              <a:gd name="connsiteY2" fmla="*/ 6911092 h 6933609"/>
              <a:gd name="connsiteX3" fmla="*/ 419 w 9188998"/>
              <a:gd name="connsiteY3" fmla="*/ 6920833 h 6933609"/>
              <a:gd name="connsiteX4" fmla="*/ 62079 w 9188998"/>
              <a:gd name="connsiteY4" fmla="*/ 460116 h 6933609"/>
              <a:gd name="connsiteX0" fmla="*/ 31 w 9192910"/>
              <a:gd name="connsiteY0" fmla="*/ 0 h 6953501"/>
              <a:gd name="connsiteX1" fmla="*/ 9192815 w 9192910"/>
              <a:gd name="connsiteY1" fmla="*/ 21552 h 6953501"/>
              <a:gd name="connsiteX2" fmla="*/ 6289381 w 9192910"/>
              <a:gd name="connsiteY2" fmla="*/ 6930984 h 6953501"/>
              <a:gd name="connsiteX3" fmla="*/ 4332 w 9192910"/>
              <a:gd name="connsiteY3" fmla="*/ 6940725 h 6953501"/>
              <a:gd name="connsiteX4" fmla="*/ 31 w 9192910"/>
              <a:gd name="connsiteY4" fmla="*/ 0 h 695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910" h="6953501">
                <a:moveTo>
                  <a:pt x="31" y="0"/>
                </a:moveTo>
                <a:cubicBezTo>
                  <a:pt x="-19640" y="19664"/>
                  <a:pt x="9227234" y="-12861"/>
                  <a:pt x="9192815" y="21552"/>
                </a:cubicBezTo>
                <a:cubicBezTo>
                  <a:pt x="8252572" y="1509135"/>
                  <a:pt x="7228517" y="3682584"/>
                  <a:pt x="6289381" y="6930984"/>
                </a:cubicBezTo>
                <a:cubicBezTo>
                  <a:pt x="6281955" y="6926921"/>
                  <a:pt x="2669" y="6975871"/>
                  <a:pt x="4332" y="6940725"/>
                </a:cubicBezTo>
                <a:cubicBezTo>
                  <a:pt x="-2565" y="6955528"/>
                  <a:pt x="12252" y="10009"/>
                  <a:pt x="31" y="0"/>
                </a:cubicBezTo>
                <a:close/>
              </a:path>
            </a:pathLst>
          </a:custGeom>
          <a:solidFill>
            <a:srgbClr val="3B2E8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aseline="0">
                <a:solidFill>
                  <a:schemeClr val="bg1">
                    <a:alpha val="0"/>
                  </a:schemeClr>
                </a:solidFill>
                <a:latin typeface="MuktaMahee Regular" panose="020B0000000000000000" pitchFamily="34" charset="77"/>
              </a:defRPr>
            </a:lvl1pPr>
          </a:lstStyle>
          <a:p>
            <a:r>
              <a:rPr lang="en-US"/>
              <a:t>[ Insert Picture ]</a:t>
            </a:r>
          </a:p>
        </p:txBody>
      </p:sp>
      <p:sp>
        <p:nvSpPr>
          <p:cNvPr id="13" name="Picture Placeholder 46">
            <a:extLst>
              <a:ext uri="{FF2B5EF4-FFF2-40B4-BE49-F238E27FC236}">
                <a16:creationId xmlns:a16="http://schemas.microsoft.com/office/drawing/2014/main" id="{0F4DBF77-A720-CF4B-A0C4-E21D8D076F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4771" y="-20440"/>
            <a:ext cx="9184703" cy="6921450"/>
          </a:xfrm>
          <a:custGeom>
            <a:avLst/>
            <a:gdLst>
              <a:gd name="connsiteX0" fmla="*/ 0 w 2743187"/>
              <a:gd name="connsiteY0" fmla="*/ 0 h 2854509"/>
              <a:gd name="connsiteX1" fmla="*/ 2285980 w 2743187"/>
              <a:gd name="connsiteY1" fmla="*/ 0 h 2854509"/>
              <a:gd name="connsiteX2" fmla="*/ 2743187 w 2743187"/>
              <a:gd name="connsiteY2" fmla="*/ 457207 h 2854509"/>
              <a:gd name="connsiteX3" fmla="*/ 2743187 w 2743187"/>
              <a:gd name="connsiteY3" fmla="*/ 2854509 h 2854509"/>
              <a:gd name="connsiteX4" fmla="*/ 2743187 w 2743187"/>
              <a:gd name="connsiteY4" fmla="*/ 2854509 h 2854509"/>
              <a:gd name="connsiteX5" fmla="*/ 457207 w 2743187"/>
              <a:gd name="connsiteY5" fmla="*/ 2854509 h 2854509"/>
              <a:gd name="connsiteX6" fmla="*/ 0 w 2743187"/>
              <a:gd name="connsiteY6" fmla="*/ 2397302 h 2854509"/>
              <a:gd name="connsiteX7" fmla="*/ 0 w 2743187"/>
              <a:gd name="connsiteY7" fmla="*/ 0 h 2854509"/>
              <a:gd name="connsiteX0" fmla="*/ 0 w 2743187"/>
              <a:gd name="connsiteY0" fmla="*/ 2462981 h 5317490"/>
              <a:gd name="connsiteX1" fmla="*/ 1460070 w 2743187"/>
              <a:gd name="connsiteY1" fmla="*/ 0 h 5317490"/>
              <a:gd name="connsiteX2" fmla="*/ 2743187 w 2743187"/>
              <a:gd name="connsiteY2" fmla="*/ 2920188 h 5317490"/>
              <a:gd name="connsiteX3" fmla="*/ 2743187 w 2743187"/>
              <a:gd name="connsiteY3" fmla="*/ 5317490 h 5317490"/>
              <a:gd name="connsiteX4" fmla="*/ 2743187 w 2743187"/>
              <a:gd name="connsiteY4" fmla="*/ 5317490 h 5317490"/>
              <a:gd name="connsiteX5" fmla="*/ 457207 w 2743187"/>
              <a:gd name="connsiteY5" fmla="*/ 5317490 h 5317490"/>
              <a:gd name="connsiteX6" fmla="*/ 0 w 2743187"/>
              <a:gd name="connsiteY6" fmla="*/ 4860283 h 5317490"/>
              <a:gd name="connsiteX7" fmla="*/ 0 w 2743187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0 w 3746070"/>
              <a:gd name="connsiteY0" fmla="*/ 2462981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0 w 3746070"/>
              <a:gd name="connsiteY7" fmla="*/ 2462981 h 5317490"/>
              <a:gd name="connsiteX0" fmla="*/ 1474839 w 3746070"/>
              <a:gd name="connsiteY0" fmla="*/ 301342 h 5604083"/>
              <a:gd name="connsiteX1" fmla="*/ 3746070 w 3746070"/>
              <a:gd name="connsiteY1" fmla="*/ 286593 h 5604083"/>
              <a:gd name="connsiteX2" fmla="*/ 2743187 w 3746070"/>
              <a:gd name="connsiteY2" fmla="*/ 3206781 h 5604083"/>
              <a:gd name="connsiteX3" fmla="*/ 2743187 w 3746070"/>
              <a:gd name="connsiteY3" fmla="*/ 5604083 h 5604083"/>
              <a:gd name="connsiteX4" fmla="*/ 2743187 w 3746070"/>
              <a:gd name="connsiteY4" fmla="*/ 5604083 h 5604083"/>
              <a:gd name="connsiteX5" fmla="*/ 457207 w 3746070"/>
              <a:gd name="connsiteY5" fmla="*/ 5604083 h 5604083"/>
              <a:gd name="connsiteX6" fmla="*/ 0 w 3746070"/>
              <a:gd name="connsiteY6" fmla="*/ 5146876 h 5604083"/>
              <a:gd name="connsiteX7" fmla="*/ 1474839 w 3746070"/>
              <a:gd name="connsiteY7" fmla="*/ 301342 h 5604083"/>
              <a:gd name="connsiteX0" fmla="*/ 1474839 w 3746070"/>
              <a:gd name="connsiteY0" fmla="*/ 14749 h 5317490"/>
              <a:gd name="connsiteX1" fmla="*/ 3746070 w 3746070"/>
              <a:gd name="connsiteY1" fmla="*/ 0 h 5317490"/>
              <a:gd name="connsiteX2" fmla="*/ 2743187 w 3746070"/>
              <a:gd name="connsiteY2" fmla="*/ 2920188 h 5317490"/>
              <a:gd name="connsiteX3" fmla="*/ 2743187 w 3746070"/>
              <a:gd name="connsiteY3" fmla="*/ 5317490 h 5317490"/>
              <a:gd name="connsiteX4" fmla="*/ 2743187 w 3746070"/>
              <a:gd name="connsiteY4" fmla="*/ 5317490 h 5317490"/>
              <a:gd name="connsiteX5" fmla="*/ 457207 w 3746070"/>
              <a:gd name="connsiteY5" fmla="*/ 5317490 h 5317490"/>
              <a:gd name="connsiteX6" fmla="*/ 0 w 3746070"/>
              <a:gd name="connsiteY6" fmla="*/ 4860283 h 5317490"/>
              <a:gd name="connsiteX7" fmla="*/ 1474839 w 3746070"/>
              <a:gd name="connsiteY7" fmla="*/ 14749 h 5317490"/>
              <a:gd name="connsiteX0" fmla="*/ 1474839 w 3746448"/>
              <a:gd name="connsiteY0" fmla="*/ 24549 h 5327290"/>
              <a:gd name="connsiteX1" fmla="*/ 3746070 w 3746448"/>
              <a:gd name="connsiteY1" fmla="*/ 9800 h 5327290"/>
              <a:gd name="connsiteX2" fmla="*/ 2743187 w 3746448"/>
              <a:gd name="connsiteY2" fmla="*/ 2929988 h 5327290"/>
              <a:gd name="connsiteX3" fmla="*/ 2743187 w 3746448"/>
              <a:gd name="connsiteY3" fmla="*/ 5327290 h 5327290"/>
              <a:gd name="connsiteX4" fmla="*/ 2743187 w 3746448"/>
              <a:gd name="connsiteY4" fmla="*/ 5327290 h 5327290"/>
              <a:gd name="connsiteX5" fmla="*/ 457207 w 3746448"/>
              <a:gd name="connsiteY5" fmla="*/ 5327290 h 5327290"/>
              <a:gd name="connsiteX6" fmla="*/ 0 w 3746448"/>
              <a:gd name="connsiteY6" fmla="*/ 4870083 h 5327290"/>
              <a:gd name="connsiteX7" fmla="*/ 1474839 w 3746448"/>
              <a:gd name="connsiteY7" fmla="*/ 24549 h 5327290"/>
              <a:gd name="connsiteX0" fmla="*/ 1474839 w 4329495"/>
              <a:gd name="connsiteY0" fmla="*/ 24549 h 5327290"/>
              <a:gd name="connsiteX1" fmla="*/ 3746070 w 4329495"/>
              <a:gd name="connsiteY1" fmla="*/ 9800 h 5327290"/>
              <a:gd name="connsiteX2" fmla="*/ 2743187 w 4329495"/>
              <a:gd name="connsiteY2" fmla="*/ 2929988 h 5327290"/>
              <a:gd name="connsiteX3" fmla="*/ 2743187 w 4329495"/>
              <a:gd name="connsiteY3" fmla="*/ 5327290 h 5327290"/>
              <a:gd name="connsiteX4" fmla="*/ 2743187 w 4329495"/>
              <a:gd name="connsiteY4" fmla="*/ 5327290 h 5327290"/>
              <a:gd name="connsiteX5" fmla="*/ 457207 w 4329495"/>
              <a:gd name="connsiteY5" fmla="*/ 5327290 h 5327290"/>
              <a:gd name="connsiteX6" fmla="*/ 0 w 4329495"/>
              <a:gd name="connsiteY6" fmla="*/ 4870083 h 5327290"/>
              <a:gd name="connsiteX7" fmla="*/ 1474839 w 4329495"/>
              <a:gd name="connsiteY7" fmla="*/ 24549 h 5327290"/>
              <a:gd name="connsiteX0" fmla="*/ 1474839 w 4462843"/>
              <a:gd name="connsiteY0" fmla="*/ 24549 h 6941549"/>
              <a:gd name="connsiteX1" fmla="*/ 3746070 w 4462843"/>
              <a:gd name="connsiteY1" fmla="*/ 9800 h 6941549"/>
              <a:gd name="connsiteX2" fmla="*/ 3406864 w 4462843"/>
              <a:gd name="connsiteY2" fmla="*/ 6941549 h 6941549"/>
              <a:gd name="connsiteX3" fmla="*/ 2743187 w 4462843"/>
              <a:gd name="connsiteY3" fmla="*/ 5327290 h 6941549"/>
              <a:gd name="connsiteX4" fmla="*/ 2743187 w 4462843"/>
              <a:gd name="connsiteY4" fmla="*/ 5327290 h 6941549"/>
              <a:gd name="connsiteX5" fmla="*/ 457207 w 4462843"/>
              <a:gd name="connsiteY5" fmla="*/ 5327290 h 6941549"/>
              <a:gd name="connsiteX6" fmla="*/ 0 w 4462843"/>
              <a:gd name="connsiteY6" fmla="*/ 4870083 h 6941549"/>
              <a:gd name="connsiteX7" fmla="*/ 1474839 w 4462843"/>
              <a:gd name="connsiteY7" fmla="*/ 24549 h 6941549"/>
              <a:gd name="connsiteX0" fmla="*/ 1474839 w 4532782"/>
              <a:gd name="connsiteY0" fmla="*/ 24549 h 6941549"/>
              <a:gd name="connsiteX1" fmla="*/ 3746070 w 4532782"/>
              <a:gd name="connsiteY1" fmla="*/ 9800 h 6941549"/>
              <a:gd name="connsiteX2" fmla="*/ 3406864 w 4532782"/>
              <a:gd name="connsiteY2" fmla="*/ 6941549 h 6941549"/>
              <a:gd name="connsiteX3" fmla="*/ 2743187 w 4532782"/>
              <a:gd name="connsiteY3" fmla="*/ 5327290 h 6941549"/>
              <a:gd name="connsiteX4" fmla="*/ 2743187 w 4532782"/>
              <a:gd name="connsiteY4" fmla="*/ 5327290 h 6941549"/>
              <a:gd name="connsiteX5" fmla="*/ 457207 w 4532782"/>
              <a:gd name="connsiteY5" fmla="*/ 5327290 h 6941549"/>
              <a:gd name="connsiteX6" fmla="*/ 0 w 4532782"/>
              <a:gd name="connsiteY6" fmla="*/ 4870083 h 6941549"/>
              <a:gd name="connsiteX7" fmla="*/ 1474839 w 4532782"/>
              <a:gd name="connsiteY7" fmla="*/ 24549 h 6941549"/>
              <a:gd name="connsiteX0" fmla="*/ 1474839 w 4530802"/>
              <a:gd name="connsiteY0" fmla="*/ 24549 h 6906648"/>
              <a:gd name="connsiteX1" fmla="*/ 3746070 w 4530802"/>
              <a:gd name="connsiteY1" fmla="*/ 9800 h 6906648"/>
              <a:gd name="connsiteX2" fmla="*/ 3399884 w 4530802"/>
              <a:gd name="connsiteY2" fmla="*/ 6906648 h 6906648"/>
              <a:gd name="connsiteX3" fmla="*/ 2743187 w 4530802"/>
              <a:gd name="connsiteY3" fmla="*/ 5327290 h 6906648"/>
              <a:gd name="connsiteX4" fmla="*/ 2743187 w 4530802"/>
              <a:gd name="connsiteY4" fmla="*/ 5327290 h 6906648"/>
              <a:gd name="connsiteX5" fmla="*/ 457207 w 4530802"/>
              <a:gd name="connsiteY5" fmla="*/ 5327290 h 6906648"/>
              <a:gd name="connsiteX6" fmla="*/ 0 w 4530802"/>
              <a:gd name="connsiteY6" fmla="*/ 4870083 h 6906648"/>
              <a:gd name="connsiteX7" fmla="*/ 1474839 w 4530802"/>
              <a:gd name="connsiteY7" fmla="*/ 24549 h 6906648"/>
              <a:gd name="connsiteX0" fmla="*/ 1474839 w 4596030"/>
              <a:gd name="connsiteY0" fmla="*/ 24549 h 6906648"/>
              <a:gd name="connsiteX1" fmla="*/ 3746070 w 4596030"/>
              <a:gd name="connsiteY1" fmla="*/ 9800 h 6906648"/>
              <a:gd name="connsiteX2" fmla="*/ 3399884 w 4596030"/>
              <a:gd name="connsiteY2" fmla="*/ 6906648 h 6906648"/>
              <a:gd name="connsiteX3" fmla="*/ 2743187 w 4596030"/>
              <a:gd name="connsiteY3" fmla="*/ 5327290 h 6906648"/>
              <a:gd name="connsiteX4" fmla="*/ 2743187 w 4596030"/>
              <a:gd name="connsiteY4" fmla="*/ 5327290 h 6906648"/>
              <a:gd name="connsiteX5" fmla="*/ 457207 w 4596030"/>
              <a:gd name="connsiteY5" fmla="*/ 5327290 h 6906648"/>
              <a:gd name="connsiteX6" fmla="*/ 0 w 4596030"/>
              <a:gd name="connsiteY6" fmla="*/ 4870083 h 6906648"/>
              <a:gd name="connsiteX7" fmla="*/ 1474839 w 4596030"/>
              <a:gd name="connsiteY7" fmla="*/ 24549 h 6906648"/>
              <a:gd name="connsiteX0" fmla="*/ 1474839 w 4634383"/>
              <a:gd name="connsiteY0" fmla="*/ 18403 h 6900502"/>
              <a:gd name="connsiteX1" fmla="*/ 3801912 w 4634383"/>
              <a:gd name="connsiteY1" fmla="*/ 10635 h 6900502"/>
              <a:gd name="connsiteX2" fmla="*/ 3399884 w 4634383"/>
              <a:gd name="connsiteY2" fmla="*/ 6900502 h 6900502"/>
              <a:gd name="connsiteX3" fmla="*/ 2743187 w 4634383"/>
              <a:gd name="connsiteY3" fmla="*/ 5321144 h 6900502"/>
              <a:gd name="connsiteX4" fmla="*/ 2743187 w 4634383"/>
              <a:gd name="connsiteY4" fmla="*/ 5321144 h 6900502"/>
              <a:gd name="connsiteX5" fmla="*/ 457207 w 4634383"/>
              <a:gd name="connsiteY5" fmla="*/ 5321144 h 6900502"/>
              <a:gd name="connsiteX6" fmla="*/ 0 w 4634383"/>
              <a:gd name="connsiteY6" fmla="*/ 4863937 h 6900502"/>
              <a:gd name="connsiteX7" fmla="*/ 1474839 w 4634383"/>
              <a:gd name="connsiteY7" fmla="*/ 18403 h 6900502"/>
              <a:gd name="connsiteX0" fmla="*/ 1474839 w 4742182"/>
              <a:gd name="connsiteY0" fmla="*/ 18403 h 6900502"/>
              <a:gd name="connsiteX1" fmla="*/ 3801912 w 4742182"/>
              <a:gd name="connsiteY1" fmla="*/ 10635 h 6900502"/>
              <a:gd name="connsiteX2" fmla="*/ 3399884 w 4742182"/>
              <a:gd name="connsiteY2" fmla="*/ 6900502 h 6900502"/>
              <a:gd name="connsiteX3" fmla="*/ 2743187 w 4742182"/>
              <a:gd name="connsiteY3" fmla="*/ 5321144 h 6900502"/>
              <a:gd name="connsiteX4" fmla="*/ 2743187 w 4742182"/>
              <a:gd name="connsiteY4" fmla="*/ 5321144 h 6900502"/>
              <a:gd name="connsiteX5" fmla="*/ 457207 w 4742182"/>
              <a:gd name="connsiteY5" fmla="*/ 5321144 h 6900502"/>
              <a:gd name="connsiteX6" fmla="*/ 0 w 4742182"/>
              <a:gd name="connsiteY6" fmla="*/ 4863937 h 6900502"/>
              <a:gd name="connsiteX7" fmla="*/ 1474839 w 4742182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2743187 w 4738655"/>
              <a:gd name="connsiteY4" fmla="*/ 5321144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2743187 w 4738655"/>
              <a:gd name="connsiteY3" fmla="*/ 5321144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1474839 w 4738655"/>
              <a:gd name="connsiteY0" fmla="*/ 18403 h 6900502"/>
              <a:gd name="connsiteX1" fmla="*/ 3801912 w 4738655"/>
              <a:gd name="connsiteY1" fmla="*/ 10635 h 6900502"/>
              <a:gd name="connsiteX2" fmla="*/ 3399884 w 4738655"/>
              <a:gd name="connsiteY2" fmla="*/ 6900502 h 6900502"/>
              <a:gd name="connsiteX3" fmla="*/ 1772946 w 4738655"/>
              <a:gd name="connsiteY3" fmla="*/ 6891678 h 6900502"/>
              <a:gd name="connsiteX4" fmla="*/ 1012109 w 4738655"/>
              <a:gd name="connsiteY4" fmla="*/ 6270445 h 6900502"/>
              <a:gd name="connsiteX5" fmla="*/ 457207 w 4738655"/>
              <a:gd name="connsiteY5" fmla="*/ 5321144 h 6900502"/>
              <a:gd name="connsiteX6" fmla="*/ 0 w 4738655"/>
              <a:gd name="connsiteY6" fmla="*/ 4863937 h 6900502"/>
              <a:gd name="connsiteX7" fmla="*/ 1474839 w 473865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3141069 w 6867615"/>
              <a:gd name="connsiteY4" fmla="*/ 6270445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586167 w 6867615"/>
              <a:gd name="connsiteY5" fmla="*/ 5321144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848109 w 6867615"/>
              <a:gd name="connsiteY5" fmla="*/ 4085657 h 6900502"/>
              <a:gd name="connsiteX6" fmla="*/ 2128960 w 6867615"/>
              <a:gd name="connsiteY6" fmla="*/ 4863937 h 6900502"/>
              <a:gd name="connsiteX7" fmla="*/ 3603799 w 6867615"/>
              <a:gd name="connsiteY7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2128960 w 6867615"/>
              <a:gd name="connsiteY5" fmla="*/ 4863937 h 6900502"/>
              <a:gd name="connsiteX6" fmla="*/ 3603799 w 6867615"/>
              <a:gd name="connsiteY6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03799 w 6867615"/>
              <a:gd name="connsiteY0" fmla="*/ 18403 h 6900502"/>
              <a:gd name="connsiteX1" fmla="*/ 5930872 w 6867615"/>
              <a:gd name="connsiteY1" fmla="*/ 10635 h 6900502"/>
              <a:gd name="connsiteX2" fmla="*/ 5528844 w 6867615"/>
              <a:gd name="connsiteY2" fmla="*/ 6900502 h 6900502"/>
              <a:gd name="connsiteX3" fmla="*/ 0 w 6867615"/>
              <a:gd name="connsiteY3" fmla="*/ 6884698 h 6900502"/>
              <a:gd name="connsiteX4" fmla="*/ 20941 w 6867615"/>
              <a:gd name="connsiteY4" fmla="*/ 5376986 h 6900502"/>
              <a:gd name="connsiteX5" fmla="*/ 3603799 w 6867615"/>
              <a:gd name="connsiteY5" fmla="*/ 18403 h 6900502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6867615"/>
              <a:gd name="connsiteY0" fmla="*/ 1179 h 6904219"/>
              <a:gd name="connsiteX1" fmla="*/ 5930872 w 6867615"/>
              <a:gd name="connsiteY1" fmla="*/ 14352 h 6904219"/>
              <a:gd name="connsiteX2" fmla="*/ 5528844 w 6867615"/>
              <a:gd name="connsiteY2" fmla="*/ 6904219 h 6904219"/>
              <a:gd name="connsiteX3" fmla="*/ 0 w 6867615"/>
              <a:gd name="connsiteY3" fmla="*/ 6888415 h 6904219"/>
              <a:gd name="connsiteX4" fmla="*/ 20941 w 6867615"/>
              <a:gd name="connsiteY4" fmla="*/ 5380703 h 6904219"/>
              <a:gd name="connsiteX5" fmla="*/ 3610779 w 6867615"/>
              <a:gd name="connsiteY5" fmla="*/ 1179 h 6904219"/>
              <a:gd name="connsiteX0" fmla="*/ 3610779 w 7051027"/>
              <a:gd name="connsiteY0" fmla="*/ 1179 h 6896724"/>
              <a:gd name="connsiteX1" fmla="*/ 5930872 w 7051027"/>
              <a:gd name="connsiteY1" fmla="*/ 14352 h 6896724"/>
              <a:gd name="connsiteX2" fmla="*/ 6053499 w 7051027"/>
              <a:gd name="connsiteY2" fmla="*/ 6896724 h 6896724"/>
              <a:gd name="connsiteX3" fmla="*/ 0 w 7051027"/>
              <a:gd name="connsiteY3" fmla="*/ 6888415 h 6896724"/>
              <a:gd name="connsiteX4" fmla="*/ 20941 w 7051027"/>
              <a:gd name="connsiteY4" fmla="*/ 5380703 h 6896724"/>
              <a:gd name="connsiteX5" fmla="*/ 3610779 w 7051027"/>
              <a:gd name="connsiteY5" fmla="*/ 1179 h 6896724"/>
              <a:gd name="connsiteX0" fmla="*/ 3610779 w 6803168"/>
              <a:gd name="connsiteY0" fmla="*/ 1179 h 6896775"/>
              <a:gd name="connsiteX1" fmla="*/ 5930872 w 6803168"/>
              <a:gd name="connsiteY1" fmla="*/ 14352 h 6896775"/>
              <a:gd name="connsiteX2" fmla="*/ 6053499 w 6803168"/>
              <a:gd name="connsiteY2" fmla="*/ 6896724 h 6896775"/>
              <a:gd name="connsiteX3" fmla="*/ 0 w 6803168"/>
              <a:gd name="connsiteY3" fmla="*/ 6888415 h 6896775"/>
              <a:gd name="connsiteX4" fmla="*/ 20941 w 6803168"/>
              <a:gd name="connsiteY4" fmla="*/ 5380703 h 6896775"/>
              <a:gd name="connsiteX5" fmla="*/ 3610779 w 6803168"/>
              <a:gd name="connsiteY5" fmla="*/ 1179 h 6896775"/>
              <a:gd name="connsiteX0" fmla="*/ 3610779 w 6901824"/>
              <a:gd name="connsiteY0" fmla="*/ 13287 h 6908883"/>
              <a:gd name="connsiteX1" fmla="*/ 6065784 w 6901824"/>
              <a:gd name="connsiteY1" fmla="*/ 11470 h 6908883"/>
              <a:gd name="connsiteX2" fmla="*/ 6053499 w 6901824"/>
              <a:gd name="connsiteY2" fmla="*/ 6908832 h 6908883"/>
              <a:gd name="connsiteX3" fmla="*/ 0 w 6901824"/>
              <a:gd name="connsiteY3" fmla="*/ 6900523 h 6908883"/>
              <a:gd name="connsiteX4" fmla="*/ 20941 w 6901824"/>
              <a:gd name="connsiteY4" fmla="*/ 5392811 h 6908883"/>
              <a:gd name="connsiteX5" fmla="*/ 3610779 w 6901824"/>
              <a:gd name="connsiteY5" fmla="*/ 13287 h 6908883"/>
              <a:gd name="connsiteX0" fmla="*/ 3610779 w 6066134"/>
              <a:gd name="connsiteY0" fmla="*/ 13287 h 6908874"/>
              <a:gd name="connsiteX1" fmla="*/ 6065784 w 6066134"/>
              <a:gd name="connsiteY1" fmla="*/ 11470 h 6908874"/>
              <a:gd name="connsiteX2" fmla="*/ 6053499 w 6066134"/>
              <a:gd name="connsiteY2" fmla="*/ 6908832 h 6908874"/>
              <a:gd name="connsiteX3" fmla="*/ 0 w 6066134"/>
              <a:gd name="connsiteY3" fmla="*/ 6900523 h 6908874"/>
              <a:gd name="connsiteX4" fmla="*/ 20941 w 6066134"/>
              <a:gd name="connsiteY4" fmla="*/ 5392811 h 6908874"/>
              <a:gd name="connsiteX5" fmla="*/ 3610779 w 6066134"/>
              <a:gd name="connsiteY5" fmla="*/ 13287 h 6908874"/>
              <a:gd name="connsiteX0" fmla="*/ 3610779 w 6066134"/>
              <a:gd name="connsiteY0" fmla="*/ 13287 h 6908874"/>
              <a:gd name="connsiteX1" fmla="*/ 6065784 w 6066134"/>
              <a:gd name="connsiteY1" fmla="*/ 11470 h 6908874"/>
              <a:gd name="connsiteX2" fmla="*/ 6053499 w 6066134"/>
              <a:gd name="connsiteY2" fmla="*/ 6908832 h 6908874"/>
              <a:gd name="connsiteX3" fmla="*/ 0 w 6066134"/>
              <a:gd name="connsiteY3" fmla="*/ 6900523 h 6908874"/>
              <a:gd name="connsiteX4" fmla="*/ 20941 w 6066134"/>
              <a:gd name="connsiteY4" fmla="*/ 5392811 h 6908874"/>
              <a:gd name="connsiteX5" fmla="*/ 3610779 w 6066134"/>
              <a:gd name="connsiteY5" fmla="*/ 13287 h 6908874"/>
              <a:gd name="connsiteX0" fmla="*/ 2883756 w 6066056"/>
              <a:gd name="connsiteY0" fmla="*/ 19750 h 6907842"/>
              <a:gd name="connsiteX1" fmla="*/ 6065784 w 6066056"/>
              <a:gd name="connsiteY1" fmla="*/ 10438 h 6907842"/>
              <a:gd name="connsiteX2" fmla="*/ 6053499 w 6066056"/>
              <a:gd name="connsiteY2" fmla="*/ 6907800 h 6907842"/>
              <a:gd name="connsiteX3" fmla="*/ 0 w 6066056"/>
              <a:gd name="connsiteY3" fmla="*/ 6899491 h 6907842"/>
              <a:gd name="connsiteX4" fmla="*/ 20941 w 6066056"/>
              <a:gd name="connsiteY4" fmla="*/ 5391779 h 6907842"/>
              <a:gd name="connsiteX5" fmla="*/ 2883756 w 6066056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0941 w 6066057"/>
              <a:gd name="connsiteY4" fmla="*/ 5391779 h 6907842"/>
              <a:gd name="connsiteX5" fmla="*/ 2891251 w 6066057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0941 w 6066057"/>
              <a:gd name="connsiteY4" fmla="*/ 5391779 h 6907842"/>
              <a:gd name="connsiteX5" fmla="*/ 2891251 w 6066057"/>
              <a:gd name="connsiteY5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19750 h 6907842"/>
              <a:gd name="connsiteX1" fmla="*/ 6065784 w 6066057"/>
              <a:gd name="connsiteY1" fmla="*/ 10438 h 6907842"/>
              <a:gd name="connsiteX2" fmla="*/ 6053499 w 6066057"/>
              <a:gd name="connsiteY2" fmla="*/ 6907800 h 6907842"/>
              <a:gd name="connsiteX3" fmla="*/ 0 w 6066057"/>
              <a:gd name="connsiteY3" fmla="*/ 6899491 h 6907842"/>
              <a:gd name="connsiteX4" fmla="*/ 2891251 w 6066057"/>
              <a:gd name="connsiteY4" fmla="*/ 19750 h 6907842"/>
              <a:gd name="connsiteX0" fmla="*/ 2891251 w 6066057"/>
              <a:gd name="connsiteY0" fmla="*/ 0 h 6918211"/>
              <a:gd name="connsiteX1" fmla="*/ 6065784 w 6066057"/>
              <a:gd name="connsiteY1" fmla="*/ 20807 h 6918211"/>
              <a:gd name="connsiteX2" fmla="*/ 6053499 w 6066057"/>
              <a:gd name="connsiteY2" fmla="*/ 6918169 h 6918211"/>
              <a:gd name="connsiteX3" fmla="*/ 0 w 6066057"/>
              <a:gd name="connsiteY3" fmla="*/ 6909860 h 6918211"/>
              <a:gd name="connsiteX4" fmla="*/ 2891251 w 6066057"/>
              <a:gd name="connsiteY4" fmla="*/ 0 h 6918211"/>
              <a:gd name="connsiteX0" fmla="*/ 2891251 w 6073557"/>
              <a:gd name="connsiteY0" fmla="*/ 1100 h 6919310"/>
              <a:gd name="connsiteX1" fmla="*/ 6073285 w 6073557"/>
              <a:gd name="connsiteY1" fmla="*/ 14377 h 6919310"/>
              <a:gd name="connsiteX2" fmla="*/ 6053499 w 6073557"/>
              <a:gd name="connsiteY2" fmla="*/ 6919269 h 6919310"/>
              <a:gd name="connsiteX3" fmla="*/ 0 w 6073557"/>
              <a:gd name="connsiteY3" fmla="*/ 6910960 h 6919310"/>
              <a:gd name="connsiteX4" fmla="*/ 2891251 w 6073557"/>
              <a:gd name="connsiteY4" fmla="*/ 1100 h 6919310"/>
              <a:gd name="connsiteX0" fmla="*/ 2891251 w 6073557"/>
              <a:gd name="connsiteY0" fmla="*/ 1100 h 6911781"/>
              <a:gd name="connsiteX1" fmla="*/ 6073285 w 6073557"/>
              <a:gd name="connsiteY1" fmla="*/ 14377 h 6911781"/>
              <a:gd name="connsiteX2" fmla="*/ 6068502 w 6073557"/>
              <a:gd name="connsiteY2" fmla="*/ 6911739 h 6911781"/>
              <a:gd name="connsiteX3" fmla="*/ 0 w 6073557"/>
              <a:gd name="connsiteY3" fmla="*/ 6910960 h 6911781"/>
              <a:gd name="connsiteX4" fmla="*/ 2891251 w 6073557"/>
              <a:gd name="connsiteY4" fmla="*/ 1100 h 6911781"/>
              <a:gd name="connsiteX0" fmla="*/ 2906254 w 6088560"/>
              <a:gd name="connsiteY0" fmla="*/ 1100 h 6933549"/>
              <a:gd name="connsiteX1" fmla="*/ 6088288 w 6088560"/>
              <a:gd name="connsiteY1" fmla="*/ 14377 h 6933549"/>
              <a:gd name="connsiteX2" fmla="*/ 6083505 w 6088560"/>
              <a:gd name="connsiteY2" fmla="*/ 6911739 h 6933549"/>
              <a:gd name="connsiteX3" fmla="*/ 0 w 6088560"/>
              <a:gd name="connsiteY3" fmla="*/ 6933549 h 6933549"/>
              <a:gd name="connsiteX4" fmla="*/ 2906254 w 6088560"/>
              <a:gd name="connsiteY4" fmla="*/ 1100 h 6933549"/>
              <a:gd name="connsiteX0" fmla="*/ 2906254 w 9163888"/>
              <a:gd name="connsiteY0" fmla="*/ 14528 h 6946977"/>
              <a:gd name="connsiteX1" fmla="*/ 9163748 w 9163888"/>
              <a:gd name="connsiteY1" fmla="*/ 11253 h 6946977"/>
              <a:gd name="connsiteX2" fmla="*/ 6083505 w 9163888"/>
              <a:gd name="connsiteY2" fmla="*/ 6925167 h 6946977"/>
              <a:gd name="connsiteX3" fmla="*/ 0 w 9163888"/>
              <a:gd name="connsiteY3" fmla="*/ 6946977 h 6946977"/>
              <a:gd name="connsiteX4" fmla="*/ 2906254 w 9163888"/>
              <a:gd name="connsiteY4" fmla="*/ 14528 h 6946977"/>
              <a:gd name="connsiteX0" fmla="*/ 2906254 w 9163888"/>
              <a:gd name="connsiteY0" fmla="*/ 14528 h 6946977"/>
              <a:gd name="connsiteX1" fmla="*/ 9163748 w 9163888"/>
              <a:gd name="connsiteY1" fmla="*/ 11253 h 6946977"/>
              <a:gd name="connsiteX2" fmla="*/ 6256655 w 9163888"/>
              <a:gd name="connsiteY2" fmla="*/ 6933444 h 6946977"/>
              <a:gd name="connsiteX3" fmla="*/ 0 w 9163888"/>
              <a:gd name="connsiteY3" fmla="*/ 6946977 h 6946977"/>
              <a:gd name="connsiteX4" fmla="*/ 2906254 w 9163888"/>
              <a:gd name="connsiteY4" fmla="*/ 14528 h 6946977"/>
              <a:gd name="connsiteX0" fmla="*/ 567043 w 9759923"/>
              <a:gd name="connsiteY0" fmla="*/ 14528 h 6946977"/>
              <a:gd name="connsiteX1" fmla="*/ 9759828 w 9759923"/>
              <a:gd name="connsiteY1" fmla="*/ 11253 h 6946977"/>
              <a:gd name="connsiteX2" fmla="*/ 6852735 w 9759923"/>
              <a:gd name="connsiteY2" fmla="*/ 6933444 h 6946977"/>
              <a:gd name="connsiteX3" fmla="*/ 596080 w 9759923"/>
              <a:gd name="connsiteY3" fmla="*/ 6946977 h 6946977"/>
              <a:gd name="connsiteX4" fmla="*/ 567043 w 9759923"/>
              <a:gd name="connsiteY4" fmla="*/ 14528 h 6946977"/>
              <a:gd name="connsiteX0" fmla="*/ 32 w 9192912"/>
              <a:gd name="connsiteY0" fmla="*/ 14528 h 6946977"/>
              <a:gd name="connsiteX1" fmla="*/ 9192817 w 9192912"/>
              <a:gd name="connsiteY1" fmla="*/ 11253 h 6946977"/>
              <a:gd name="connsiteX2" fmla="*/ 6285724 w 9192912"/>
              <a:gd name="connsiteY2" fmla="*/ 6933444 h 6946977"/>
              <a:gd name="connsiteX3" fmla="*/ 29069 w 9192912"/>
              <a:gd name="connsiteY3" fmla="*/ 6946977 h 6946977"/>
              <a:gd name="connsiteX4" fmla="*/ 32 w 9192912"/>
              <a:gd name="connsiteY4" fmla="*/ 14528 h 6946977"/>
              <a:gd name="connsiteX0" fmla="*/ 3944 w 9196824"/>
              <a:gd name="connsiteY0" fmla="*/ 14528 h 6938701"/>
              <a:gd name="connsiteX1" fmla="*/ 9196729 w 9196824"/>
              <a:gd name="connsiteY1" fmla="*/ 11253 h 6938701"/>
              <a:gd name="connsiteX2" fmla="*/ 6289636 w 9196824"/>
              <a:gd name="connsiteY2" fmla="*/ 6933444 h 6938701"/>
              <a:gd name="connsiteX3" fmla="*/ 0 w 9196824"/>
              <a:gd name="connsiteY3" fmla="*/ 6938701 h 6938701"/>
              <a:gd name="connsiteX4" fmla="*/ 3944 w 9196824"/>
              <a:gd name="connsiteY4" fmla="*/ 14528 h 6938701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290951 w 9198139"/>
              <a:gd name="connsiteY2" fmla="*/ 6933444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290951 w 9198139"/>
              <a:gd name="connsiteY2" fmla="*/ 6933444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50037"/>
              <a:gd name="connsiteX1" fmla="*/ 9198044 w 9198139"/>
              <a:gd name="connsiteY1" fmla="*/ 11253 h 6950037"/>
              <a:gd name="connsiteX2" fmla="*/ 5944653 w 9198139"/>
              <a:gd name="connsiteY2" fmla="*/ 6949996 h 6950037"/>
              <a:gd name="connsiteX3" fmla="*/ 1315 w 9198139"/>
              <a:gd name="connsiteY3" fmla="*/ 6938701 h 6950037"/>
              <a:gd name="connsiteX4" fmla="*/ 5259 w 9198139"/>
              <a:gd name="connsiteY4" fmla="*/ 14528 h 6950037"/>
              <a:gd name="connsiteX0" fmla="*/ 5259 w 9198139"/>
              <a:gd name="connsiteY0" fmla="*/ 14528 h 6941762"/>
              <a:gd name="connsiteX1" fmla="*/ 9198044 w 9198139"/>
              <a:gd name="connsiteY1" fmla="*/ 11253 h 6941762"/>
              <a:gd name="connsiteX2" fmla="*/ 6249725 w 9198139"/>
              <a:gd name="connsiteY2" fmla="*/ 6941721 h 6941762"/>
              <a:gd name="connsiteX3" fmla="*/ 1315 w 9198139"/>
              <a:gd name="connsiteY3" fmla="*/ 6938701 h 6941762"/>
              <a:gd name="connsiteX4" fmla="*/ 5259 w 9198139"/>
              <a:gd name="connsiteY4" fmla="*/ 14528 h 6941762"/>
              <a:gd name="connsiteX0" fmla="*/ 5259 w 9198139"/>
              <a:gd name="connsiteY0" fmla="*/ 14528 h 6955449"/>
              <a:gd name="connsiteX1" fmla="*/ 9198044 w 9198139"/>
              <a:gd name="connsiteY1" fmla="*/ 11253 h 6955449"/>
              <a:gd name="connsiteX2" fmla="*/ 6249725 w 9198139"/>
              <a:gd name="connsiteY2" fmla="*/ 6941721 h 6955449"/>
              <a:gd name="connsiteX3" fmla="*/ 1315 w 9198139"/>
              <a:gd name="connsiteY3" fmla="*/ 6938701 h 6955449"/>
              <a:gd name="connsiteX4" fmla="*/ 5259 w 9198139"/>
              <a:gd name="connsiteY4" fmla="*/ 14528 h 6955449"/>
              <a:gd name="connsiteX0" fmla="*/ 5259 w 9198139"/>
              <a:gd name="connsiteY0" fmla="*/ 14528 h 6938724"/>
              <a:gd name="connsiteX1" fmla="*/ 9198044 w 9198139"/>
              <a:gd name="connsiteY1" fmla="*/ 11253 h 6938724"/>
              <a:gd name="connsiteX2" fmla="*/ 6785663 w 9198139"/>
              <a:gd name="connsiteY2" fmla="*/ 6221711 h 6938724"/>
              <a:gd name="connsiteX3" fmla="*/ 1315 w 9198139"/>
              <a:gd name="connsiteY3" fmla="*/ 6938701 h 6938724"/>
              <a:gd name="connsiteX4" fmla="*/ 5259 w 9198139"/>
              <a:gd name="connsiteY4" fmla="*/ 14528 h 6938724"/>
              <a:gd name="connsiteX0" fmla="*/ 5259 w 9198139"/>
              <a:gd name="connsiteY0" fmla="*/ 14528 h 6944393"/>
              <a:gd name="connsiteX1" fmla="*/ 9198044 w 9198139"/>
              <a:gd name="connsiteY1" fmla="*/ 11253 h 6944393"/>
              <a:gd name="connsiteX2" fmla="*/ 6290951 w 9198139"/>
              <a:gd name="connsiteY2" fmla="*/ 6925170 h 6944393"/>
              <a:gd name="connsiteX3" fmla="*/ 1315 w 9198139"/>
              <a:gd name="connsiteY3" fmla="*/ 6938701 h 6944393"/>
              <a:gd name="connsiteX4" fmla="*/ 5259 w 9198139"/>
              <a:gd name="connsiteY4" fmla="*/ 14528 h 6944393"/>
              <a:gd name="connsiteX0" fmla="*/ 5259 w 9198139"/>
              <a:gd name="connsiteY0" fmla="*/ 14528 h 6944393"/>
              <a:gd name="connsiteX1" fmla="*/ 9198044 w 9198139"/>
              <a:gd name="connsiteY1" fmla="*/ 11253 h 6944393"/>
              <a:gd name="connsiteX2" fmla="*/ 6290951 w 9198139"/>
              <a:gd name="connsiteY2" fmla="*/ 6925170 h 6944393"/>
              <a:gd name="connsiteX3" fmla="*/ 1315 w 9198139"/>
              <a:gd name="connsiteY3" fmla="*/ 6938701 h 6944393"/>
              <a:gd name="connsiteX4" fmla="*/ 5259 w 9198139"/>
              <a:gd name="connsiteY4" fmla="*/ 14528 h 6944393"/>
              <a:gd name="connsiteX0" fmla="*/ 5259 w 9535267"/>
              <a:gd name="connsiteY0" fmla="*/ 14528 h 6944393"/>
              <a:gd name="connsiteX1" fmla="*/ 9198044 w 9535267"/>
              <a:gd name="connsiteY1" fmla="*/ 11253 h 6944393"/>
              <a:gd name="connsiteX2" fmla="*/ 7424201 w 9535267"/>
              <a:gd name="connsiteY2" fmla="*/ 4222712 h 6944393"/>
              <a:gd name="connsiteX3" fmla="*/ 6290951 w 9535267"/>
              <a:gd name="connsiteY3" fmla="*/ 6925170 h 6944393"/>
              <a:gd name="connsiteX4" fmla="*/ 1315 w 9535267"/>
              <a:gd name="connsiteY4" fmla="*/ 6938701 h 6944393"/>
              <a:gd name="connsiteX5" fmla="*/ 5259 w 9535267"/>
              <a:gd name="connsiteY5" fmla="*/ 14528 h 6944393"/>
              <a:gd name="connsiteX0" fmla="*/ 5259 w 9453824"/>
              <a:gd name="connsiteY0" fmla="*/ 14528 h 7045699"/>
              <a:gd name="connsiteX1" fmla="*/ 9198044 w 9453824"/>
              <a:gd name="connsiteY1" fmla="*/ 11253 h 7045699"/>
              <a:gd name="connsiteX2" fmla="*/ 6327589 w 9453824"/>
              <a:gd name="connsiteY2" fmla="*/ 6531713 h 7045699"/>
              <a:gd name="connsiteX3" fmla="*/ 6290951 w 9453824"/>
              <a:gd name="connsiteY3" fmla="*/ 6925170 h 7045699"/>
              <a:gd name="connsiteX4" fmla="*/ 1315 w 9453824"/>
              <a:gd name="connsiteY4" fmla="*/ 6938701 h 7045699"/>
              <a:gd name="connsiteX5" fmla="*/ 5259 w 9453824"/>
              <a:gd name="connsiteY5" fmla="*/ 14528 h 7045699"/>
              <a:gd name="connsiteX0" fmla="*/ 5259 w 9523772"/>
              <a:gd name="connsiteY0" fmla="*/ 14528 h 7598415"/>
              <a:gd name="connsiteX1" fmla="*/ 9198044 w 9523772"/>
              <a:gd name="connsiteY1" fmla="*/ 11253 h 7598415"/>
              <a:gd name="connsiteX2" fmla="*/ 6327589 w 9523772"/>
              <a:gd name="connsiteY2" fmla="*/ 6531713 h 7598415"/>
              <a:gd name="connsiteX3" fmla="*/ 1315 w 9523772"/>
              <a:gd name="connsiteY3" fmla="*/ 6938701 h 7598415"/>
              <a:gd name="connsiteX4" fmla="*/ 5259 w 9523772"/>
              <a:gd name="connsiteY4" fmla="*/ 14528 h 7598415"/>
              <a:gd name="connsiteX0" fmla="*/ 5259 w 9520148"/>
              <a:gd name="connsiteY0" fmla="*/ 14528 h 7774219"/>
              <a:gd name="connsiteX1" fmla="*/ 9198044 w 9520148"/>
              <a:gd name="connsiteY1" fmla="*/ 11253 h 7774219"/>
              <a:gd name="connsiteX2" fmla="*/ 6286364 w 9520148"/>
              <a:gd name="connsiteY2" fmla="*/ 6928960 h 7774219"/>
              <a:gd name="connsiteX3" fmla="*/ 1315 w 9520148"/>
              <a:gd name="connsiteY3" fmla="*/ 6938701 h 7774219"/>
              <a:gd name="connsiteX4" fmla="*/ 5259 w 9520148"/>
              <a:gd name="connsiteY4" fmla="*/ 14528 h 7774219"/>
              <a:gd name="connsiteX0" fmla="*/ 5259 w 9440741"/>
              <a:gd name="connsiteY0" fmla="*/ 14528 h 7774219"/>
              <a:gd name="connsiteX1" fmla="*/ 9198044 w 9440741"/>
              <a:gd name="connsiteY1" fmla="*/ 11253 h 7774219"/>
              <a:gd name="connsiteX2" fmla="*/ 6286364 w 9440741"/>
              <a:gd name="connsiteY2" fmla="*/ 6928960 h 7774219"/>
              <a:gd name="connsiteX3" fmla="*/ 1315 w 9440741"/>
              <a:gd name="connsiteY3" fmla="*/ 6938701 h 7774219"/>
              <a:gd name="connsiteX4" fmla="*/ 5259 w 9440741"/>
              <a:gd name="connsiteY4" fmla="*/ 14528 h 7774219"/>
              <a:gd name="connsiteX0" fmla="*/ 5259 w 9393186"/>
              <a:gd name="connsiteY0" fmla="*/ 14528 h 7774219"/>
              <a:gd name="connsiteX1" fmla="*/ 9198044 w 9393186"/>
              <a:gd name="connsiteY1" fmla="*/ 11253 h 7774219"/>
              <a:gd name="connsiteX2" fmla="*/ 6286364 w 9393186"/>
              <a:gd name="connsiteY2" fmla="*/ 6928960 h 7774219"/>
              <a:gd name="connsiteX3" fmla="*/ 1315 w 9393186"/>
              <a:gd name="connsiteY3" fmla="*/ 6938701 h 7774219"/>
              <a:gd name="connsiteX4" fmla="*/ 5259 w 9393186"/>
              <a:gd name="connsiteY4" fmla="*/ 14528 h 7774219"/>
              <a:gd name="connsiteX0" fmla="*/ 5259 w 9458240"/>
              <a:gd name="connsiteY0" fmla="*/ 14528 h 7774219"/>
              <a:gd name="connsiteX1" fmla="*/ 9198044 w 9458240"/>
              <a:gd name="connsiteY1" fmla="*/ 11253 h 7774219"/>
              <a:gd name="connsiteX2" fmla="*/ 6286364 w 9458240"/>
              <a:gd name="connsiteY2" fmla="*/ 6928960 h 7774219"/>
              <a:gd name="connsiteX3" fmla="*/ 1315 w 9458240"/>
              <a:gd name="connsiteY3" fmla="*/ 6938701 h 7774219"/>
              <a:gd name="connsiteX4" fmla="*/ 5259 w 9458240"/>
              <a:gd name="connsiteY4" fmla="*/ 14528 h 7774219"/>
              <a:gd name="connsiteX0" fmla="*/ 5259 w 7160370"/>
              <a:gd name="connsiteY0" fmla="*/ 0 h 7759691"/>
              <a:gd name="connsiteX1" fmla="*/ 6534844 w 7160370"/>
              <a:gd name="connsiteY1" fmla="*/ 87761 h 7759691"/>
              <a:gd name="connsiteX2" fmla="*/ 6286364 w 7160370"/>
              <a:gd name="connsiteY2" fmla="*/ 6914432 h 7759691"/>
              <a:gd name="connsiteX3" fmla="*/ 1315 w 7160370"/>
              <a:gd name="connsiteY3" fmla="*/ 6924173 h 7759691"/>
              <a:gd name="connsiteX4" fmla="*/ 5259 w 7160370"/>
              <a:gd name="connsiteY4" fmla="*/ 0 h 7759691"/>
              <a:gd name="connsiteX0" fmla="*/ 5259 w 9450476"/>
              <a:gd name="connsiteY0" fmla="*/ 7614 h 7767305"/>
              <a:gd name="connsiteX1" fmla="*/ 9189798 w 9450476"/>
              <a:gd name="connsiteY1" fmla="*/ 12614 h 7767305"/>
              <a:gd name="connsiteX2" fmla="*/ 6286364 w 9450476"/>
              <a:gd name="connsiteY2" fmla="*/ 6922046 h 7767305"/>
              <a:gd name="connsiteX3" fmla="*/ 1315 w 9450476"/>
              <a:gd name="connsiteY3" fmla="*/ 6931787 h 7767305"/>
              <a:gd name="connsiteX4" fmla="*/ 5259 w 9450476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767305"/>
              <a:gd name="connsiteX1" fmla="*/ 9189798 w 9189893"/>
              <a:gd name="connsiteY1" fmla="*/ 12614 h 7767305"/>
              <a:gd name="connsiteX2" fmla="*/ 6286364 w 9189893"/>
              <a:gd name="connsiteY2" fmla="*/ 6922046 h 7767305"/>
              <a:gd name="connsiteX3" fmla="*/ 1315 w 9189893"/>
              <a:gd name="connsiteY3" fmla="*/ 6931787 h 7767305"/>
              <a:gd name="connsiteX4" fmla="*/ 5259 w 9189893"/>
              <a:gd name="connsiteY4" fmla="*/ 7614 h 7767305"/>
              <a:gd name="connsiteX0" fmla="*/ 5259 w 9189893"/>
              <a:gd name="connsiteY0" fmla="*/ 7614 h 7411135"/>
              <a:gd name="connsiteX1" fmla="*/ 9189798 w 9189893"/>
              <a:gd name="connsiteY1" fmla="*/ 12614 h 7411135"/>
              <a:gd name="connsiteX2" fmla="*/ 6286364 w 9189893"/>
              <a:gd name="connsiteY2" fmla="*/ 6922046 h 7411135"/>
              <a:gd name="connsiteX3" fmla="*/ 1315 w 9189893"/>
              <a:gd name="connsiteY3" fmla="*/ 6931787 h 7411135"/>
              <a:gd name="connsiteX4" fmla="*/ 5259 w 9189893"/>
              <a:gd name="connsiteY4" fmla="*/ 7614 h 7411135"/>
              <a:gd name="connsiteX0" fmla="*/ 5259 w 9189893"/>
              <a:gd name="connsiteY0" fmla="*/ 7614 h 6944563"/>
              <a:gd name="connsiteX1" fmla="*/ 9189798 w 9189893"/>
              <a:gd name="connsiteY1" fmla="*/ 12614 h 6944563"/>
              <a:gd name="connsiteX2" fmla="*/ 6286364 w 9189893"/>
              <a:gd name="connsiteY2" fmla="*/ 6922046 h 6944563"/>
              <a:gd name="connsiteX3" fmla="*/ 1315 w 9189893"/>
              <a:gd name="connsiteY3" fmla="*/ 6931787 h 6944563"/>
              <a:gd name="connsiteX4" fmla="*/ 5259 w 9189893"/>
              <a:gd name="connsiteY4" fmla="*/ 7614 h 6944563"/>
              <a:gd name="connsiteX0" fmla="*/ 31 w 9242382"/>
              <a:gd name="connsiteY0" fmla="*/ 0 h 7061088"/>
              <a:gd name="connsiteX1" fmla="*/ 9242287 w 9242382"/>
              <a:gd name="connsiteY1" fmla="*/ 129139 h 7061088"/>
              <a:gd name="connsiteX2" fmla="*/ 6338853 w 9242382"/>
              <a:gd name="connsiteY2" fmla="*/ 7038571 h 7061088"/>
              <a:gd name="connsiteX3" fmla="*/ 53804 w 9242382"/>
              <a:gd name="connsiteY3" fmla="*/ 7048312 h 7061088"/>
              <a:gd name="connsiteX4" fmla="*/ 31 w 9242382"/>
              <a:gd name="connsiteY4" fmla="*/ 0 h 7061088"/>
              <a:gd name="connsiteX0" fmla="*/ 62079 w 9188998"/>
              <a:gd name="connsiteY0" fmla="*/ 460116 h 6933609"/>
              <a:gd name="connsiteX1" fmla="*/ 9188902 w 9188998"/>
              <a:gd name="connsiteY1" fmla="*/ 1660 h 6933609"/>
              <a:gd name="connsiteX2" fmla="*/ 6285468 w 9188998"/>
              <a:gd name="connsiteY2" fmla="*/ 6911092 h 6933609"/>
              <a:gd name="connsiteX3" fmla="*/ 419 w 9188998"/>
              <a:gd name="connsiteY3" fmla="*/ 6920833 h 6933609"/>
              <a:gd name="connsiteX4" fmla="*/ 62079 w 9188998"/>
              <a:gd name="connsiteY4" fmla="*/ 460116 h 6933609"/>
              <a:gd name="connsiteX0" fmla="*/ 31 w 9192910"/>
              <a:gd name="connsiteY0" fmla="*/ 0 h 6953501"/>
              <a:gd name="connsiteX1" fmla="*/ 9192815 w 9192910"/>
              <a:gd name="connsiteY1" fmla="*/ 21552 h 6953501"/>
              <a:gd name="connsiteX2" fmla="*/ 6289381 w 9192910"/>
              <a:gd name="connsiteY2" fmla="*/ 6930984 h 6953501"/>
              <a:gd name="connsiteX3" fmla="*/ 4332 w 9192910"/>
              <a:gd name="connsiteY3" fmla="*/ 6940725 h 6953501"/>
              <a:gd name="connsiteX4" fmla="*/ 31 w 9192910"/>
              <a:gd name="connsiteY4" fmla="*/ 0 h 695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2910" h="6953501">
                <a:moveTo>
                  <a:pt x="31" y="0"/>
                </a:moveTo>
                <a:cubicBezTo>
                  <a:pt x="-19640" y="19664"/>
                  <a:pt x="9227234" y="-12861"/>
                  <a:pt x="9192815" y="21552"/>
                </a:cubicBezTo>
                <a:cubicBezTo>
                  <a:pt x="8252572" y="1509135"/>
                  <a:pt x="7228517" y="3682584"/>
                  <a:pt x="6289381" y="6930984"/>
                </a:cubicBezTo>
                <a:cubicBezTo>
                  <a:pt x="6281955" y="6926921"/>
                  <a:pt x="2669" y="6975871"/>
                  <a:pt x="4332" y="6940725"/>
                </a:cubicBezTo>
                <a:cubicBezTo>
                  <a:pt x="-2565" y="6955528"/>
                  <a:pt x="12252" y="10009"/>
                  <a:pt x="31" y="0"/>
                </a:cubicBezTo>
                <a:close/>
              </a:path>
            </a:pathLst>
          </a:custGeom>
          <a:solidFill>
            <a:srgbClr val="3B2E82">
              <a:alpha val="25891"/>
            </a:srgbClr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aseline="0">
                <a:solidFill>
                  <a:schemeClr val="bg1"/>
                </a:solidFill>
                <a:latin typeface="MuktaMahee Regular" panose="020B0000000000000000" pitchFamily="34" charset="77"/>
              </a:defRPr>
            </a:lvl1pPr>
          </a:lstStyle>
          <a:p>
            <a:r>
              <a:rPr lang="en-US"/>
              <a:t>[ Insert Picture ]</a:t>
            </a:r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FF96A111-B266-1C4C-97BA-B52881632B7C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-11114" y="-80492"/>
            <a:ext cx="6354249" cy="2016383"/>
          </a:xfrm>
          <a:blipFill dpi="0" rotWithShape="1">
            <a:blip r:embed="rId2">
              <a:alphaModFix amt="2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460" y="814748"/>
            <a:ext cx="7681906" cy="5136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800" b="0" i="0" kern="0" spc="100" baseline="0">
                <a:solidFill>
                  <a:schemeClr val="bg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960" y="326314"/>
            <a:ext cx="7677406" cy="2937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 b="1" kern="0" spc="20" baseline="0">
                <a:solidFill>
                  <a:schemeClr val="bg1">
                    <a:alpha val="50000"/>
                  </a:schemeClr>
                </a:solidFill>
                <a:latin typeface="IvyPresto Display" panose="020B040402010101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34224" y="2935482"/>
            <a:ext cx="3414660" cy="58026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r">
              <a:lnSpc>
                <a:spcPts val="3000"/>
              </a:lnSpc>
              <a:buNone/>
              <a:defRPr sz="2500" b="0" i="0" kern="0" spc="0" baseline="0">
                <a:solidFill>
                  <a:schemeClr val="tx1"/>
                </a:solidFill>
                <a:latin typeface="MuktaMahee Medium" panose="020B0000000000000000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02171" y="6158274"/>
            <a:ext cx="1677571" cy="365125"/>
          </a:xfrm>
        </p:spPr>
        <p:txBody>
          <a:bodyPr anchor="t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B857902-7C07-AB4B-926B-5D21B323C3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34224" y="3970938"/>
            <a:ext cx="3414660" cy="1301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ts val="2600"/>
              </a:lnSpc>
              <a:spcBef>
                <a:spcPts val="0"/>
              </a:spcBef>
              <a:buFontTx/>
              <a:buNone/>
              <a:defRPr sz="1600" kern="0" spc="10" baseline="0">
                <a:solidFill>
                  <a:schemeClr val="tx1"/>
                </a:solidFill>
                <a:latin typeface="IvyPresto Text" panose="020B0404020101010102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5B38AF0F-1B78-C244-9761-6E35E5C56DE2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01197" y="6102003"/>
            <a:ext cx="1516740" cy="264328"/>
          </a:xfrm>
          <a:blipFill dpi="0" rotWithShape="1">
            <a:blip r:embed="rId4">
              <a:alphaModFix amt="5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6219672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422E2BA7-ED1C-CB44-A533-D08C35AF5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02171" y="6158274"/>
            <a:ext cx="1677571" cy="365125"/>
          </a:xfrm>
        </p:spPr>
        <p:txBody>
          <a:bodyPr anchor="t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8B6D334-E4B5-F142-B852-9C734F11C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460" y="814748"/>
            <a:ext cx="11353282" cy="5136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800" b="0" i="0" kern="0" spc="100" baseline="0">
                <a:solidFill>
                  <a:schemeClr val="tx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334F7AB-BA8E-9948-BFE6-E9279EBC8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960" y="334552"/>
            <a:ext cx="11348782" cy="29379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 b="1" kern="0" spc="20" baseline="0">
                <a:solidFill>
                  <a:srgbClr val="F7543D">
                    <a:alpha val="50000"/>
                  </a:srgbClr>
                </a:solidFill>
                <a:latin typeface="IvyPresto Display" panose="020B0404020101010102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51470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8AFC3F8F-4187-9444-AAB0-E41BA9C09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02171" y="6158274"/>
            <a:ext cx="1677571" cy="365125"/>
          </a:xfrm>
        </p:spPr>
        <p:txBody>
          <a:bodyPr anchor="t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361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2C10AAB-0A7C-9D48-81EF-4D8B643B76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11267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3509" y="3080340"/>
            <a:ext cx="5213496" cy="72360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r">
              <a:lnSpc>
                <a:spcPts val="5900"/>
              </a:lnSpc>
              <a:defRPr sz="4900" b="0" i="0" kern="0" spc="200" baseline="0">
                <a:solidFill>
                  <a:schemeClr val="bg1"/>
                </a:solidFill>
                <a:latin typeface="IvyPresto Display SemiBold" panose="020B0404020101010102" pitchFamily="34" charset="0"/>
              </a:defRPr>
            </a:lvl1pPr>
          </a:lstStyle>
          <a:p>
            <a:r>
              <a:rPr lang="en-US"/>
              <a:t>Click to Add</a:t>
            </a:r>
            <a:br>
              <a:rPr lang="en-US"/>
            </a:br>
            <a:r>
              <a:rPr lang="en-US"/>
              <a:t>End Message</a:t>
            </a:r>
          </a:p>
        </p:txBody>
      </p:sp>
    </p:spTree>
    <p:extLst>
      <p:ext uri="{BB962C8B-B14F-4D97-AF65-F5344CB8AC3E}">
        <p14:creationId xmlns:p14="http://schemas.microsoft.com/office/powerpoint/2010/main" val="3700521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CB89B-0B38-4F03-ABD8-EAF3479BE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98AC1-F33A-4292-9125-8463E4973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47B474-AE96-49D1-AFB8-CBD94CEE1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EE90F-BEF1-4E72-9D4F-D0485DE4B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2F40EE-0FC8-4885-9CF5-EB1A9C025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B7A4D-6092-4D47-9468-A0EBBB0DF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767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AABBC-48F0-4567-9036-6F0AAD1A0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3976B8-4345-4417-9FC9-4A2EE85FE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81078-566B-447B-8E67-D9DF37EE6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8ED607-39E7-4110-B8A1-BD7C693A8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6C0757-B063-4801-B8C5-D522701266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D871CC-D3F7-42C6-B9B8-DDDF5B195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4779E3-EFE7-466F-8197-BFEEA2B47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002BCC-64B8-452E-8222-80BF06237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7621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A73F4-79BD-4FC5-A9F8-1714FC102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3E9690-BE36-4020-8298-309AE671D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D990A7-7FD2-459E-9777-179EA5FB1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DFABC9-6BA3-4FD8-A8F2-EC2916C7A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997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78F006-C93E-46A0-86DB-D4418D862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6F7F87-06AD-4393-99ED-5FBFEDAF5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3C7EA-4651-4DE0-B85F-A82C336E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9925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841-7059-4359-829B-13904594A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B173C-E7BD-4381-B50A-8CFF30B09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D979E-C45B-4351-9BEC-99E555186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5B4524-8FA3-4326-BF71-361B8A135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8B005C-FDE3-40B4-A4D7-0837C9191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2C1E58-9AD2-49CE-966C-B9DD9679B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556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57B8D-D16B-4F75-9544-FEFFB6A92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D080A0-CD0F-4A35-B236-588B0EA74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FA1A58-E33F-4968-A255-A8760F5EF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1C55A8-0F01-4057-A33D-30CD267B2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C9F2A-9A9D-4F80-B0B4-B630BE2D4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05F53B-C8A7-4BCF-B35A-9A73FB36A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525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F0FE8E-23FC-4F55-9872-24F719703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81DEB4-3C5B-4FDA-A4A0-E25097196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629B7-952D-4099-9AC7-834188F670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F8983-C7E2-420F-8653-8F5BD5F9ADC9}" type="datetimeFigureOut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0E401-AA44-4AE1-98DA-FC2C00E158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B4F99-CD58-404E-A1BF-E6C6B80E2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6EE1E-3756-4F81-B471-8AE56068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4702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62030-B152-40FE-A2FB-0800928414AB}" type="datetime1">
              <a:rPr lang="en-CA" smtClean="0"/>
              <a:t>2024-12-29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333E8-A1AC-47A1-82E2-8F5C5555C8D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699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6D4E53-08BA-BE42-A02F-58E2BBD69C7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-11792" y="8164"/>
            <a:ext cx="121793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1822" y="816430"/>
            <a:ext cx="10515600" cy="6449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59636" y="610847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fld id="{A738FFEA-31A8-2A45-BE95-11B41D2245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F857D11-A882-A947-9FD3-680E8241C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87181"/>
            <a:ext cx="10099222" cy="1990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7171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88" r:id="rId10"/>
    <p:sldLayoutId id="2147483669" r:id="rId11"/>
    <p:sldLayoutId id="2147483670" r:id="rId12"/>
    <p:sldLayoutId id="2147483689" r:id="rId13"/>
    <p:sldLayoutId id="2147483671" r:id="rId14"/>
    <p:sldLayoutId id="2147483672" r:id="rId15"/>
    <p:sldLayoutId id="2147483673" r:id="rId16"/>
    <p:sldLayoutId id="2147483674" r:id="rId1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0" spc="100" baseline="0">
          <a:solidFill>
            <a:schemeClr val="tx1"/>
          </a:solidFill>
          <a:latin typeface="IvyPresto Display" panose="020B0404020101010102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3000"/>
        </a:lnSpc>
        <a:spcBef>
          <a:spcPts val="1000"/>
        </a:spcBef>
        <a:buFontTx/>
        <a:buNone/>
        <a:defRPr sz="2500" kern="0" spc="100" baseline="0">
          <a:solidFill>
            <a:schemeClr val="tx1"/>
          </a:solidFill>
          <a:latin typeface="MuktaMahee Light" panose="020B0000000000000000" pitchFamily="34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ts val="3000"/>
        </a:lnSpc>
        <a:spcBef>
          <a:spcPts val="500"/>
        </a:spcBef>
        <a:buFontTx/>
        <a:buNone/>
        <a:defRPr sz="2000" kern="0" spc="100" baseline="0">
          <a:solidFill>
            <a:schemeClr val="tx1"/>
          </a:solidFill>
          <a:latin typeface="MuktaMahee Light" panose="020B0000000000000000" pitchFamily="34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ts val="3000"/>
        </a:lnSpc>
        <a:spcBef>
          <a:spcPts val="500"/>
        </a:spcBef>
        <a:buFontTx/>
        <a:buNone/>
        <a:defRPr sz="1500" kern="0" spc="100" baseline="0">
          <a:solidFill>
            <a:schemeClr val="tx1"/>
          </a:solidFill>
          <a:latin typeface="MuktaMahee Light" panose="020B0000000000000000" pitchFamily="34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500" kern="1200" baseline="0">
          <a:solidFill>
            <a:srgbClr val="FF0000"/>
          </a:solidFill>
          <a:latin typeface="MuktaMahee Light" panose="020B0000000000000000" pitchFamily="34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500" kern="1200" baseline="0">
          <a:solidFill>
            <a:srgbClr val="FF0000"/>
          </a:solidFill>
          <a:latin typeface="MuktaMahee Light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iki@peerworks.c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zebinia@peerworks.c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Kiki@peerworks.ca" TargetMode="Externa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zebinia@peerworks.c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D5CA97-3A56-A74C-96D1-DB894D3D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FEA-31A8-2A45-BE95-11B41D2245F5}" type="slidenum">
              <a:rPr lang="en-US" smtClean="0"/>
              <a:pPr/>
              <a:t>1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6FACBB4-EB10-0241-38E0-86C9A00E2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310879"/>
              </p:ext>
            </p:extLst>
          </p:nvPr>
        </p:nvGraphicFramePr>
        <p:xfrm>
          <a:off x="2042808" y="135106"/>
          <a:ext cx="8958992" cy="59925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79496">
                  <a:extLst>
                    <a:ext uri="{9D8B030D-6E8A-4147-A177-3AD203B41FA5}">
                      <a16:colId xmlns:a16="http://schemas.microsoft.com/office/drawing/2014/main" val="1693735104"/>
                    </a:ext>
                  </a:extLst>
                </a:gridCol>
                <a:gridCol w="4479496">
                  <a:extLst>
                    <a:ext uri="{9D8B030D-6E8A-4147-A177-3AD203B41FA5}">
                      <a16:colId xmlns:a16="http://schemas.microsoft.com/office/drawing/2014/main" val="1803676545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 rtl="0" fontAlgn="base"/>
                      <a:endParaRPr lang="en-CA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Kiki Chang (she/her)</a:t>
                      </a:r>
                    </a:p>
                    <a:p>
                      <a:pPr algn="ctr"/>
                      <a:r>
                        <a:rPr lang="en-US" sz="1800"/>
                        <a:t>Training Coordinator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590875"/>
                  </a:ext>
                </a:extLst>
              </a:tr>
              <a:tr h="1777141">
                <a:tc>
                  <a:txBody>
                    <a:bodyPr/>
                    <a:lstStyle/>
                    <a:p>
                      <a:pPr algn="l" rtl="0" fontAlgn="auto"/>
                      <a:endParaRPr lang="en-CA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  <a:p>
                      <a:pPr algn="ctr"/>
                      <a:endParaRPr lang="en-CA" sz="2000"/>
                    </a:p>
                    <a:p>
                      <a:pPr algn="ctr"/>
                      <a:endParaRPr lang="en-CA" sz="2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66869"/>
                  </a:ext>
                </a:extLst>
              </a:tr>
              <a:tr h="559732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Working in health care as a music therapist for 12+ years</a:t>
                      </a:r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871318"/>
                  </a:ext>
                </a:extLst>
              </a:tr>
              <a:tr h="583659">
                <a:tc>
                  <a:txBody>
                    <a:bodyPr/>
                    <a:lstStyle/>
                    <a:p>
                      <a:pPr algn="l" rtl="0" fontAlgn="base"/>
                      <a:endParaRPr lang="en-CA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Background in higher education as a Teaching Assistant and Course Director</a:t>
                      </a:r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153133"/>
                  </a:ext>
                </a:extLst>
              </a:tr>
              <a:tr h="734978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CA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Interest in inclusive and accessible pedagogy, and universal design in education</a:t>
                      </a:r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453223"/>
                  </a:ext>
                </a:extLst>
              </a:tr>
              <a:tr h="1167319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CA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Education Coordinator at </a:t>
                      </a:r>
                      <a:r>
                        <a:rPr lang="en-US" sz="1400" err="1"/>
                        <a:t>PeerWorks</a:t>
                      </a:r>
                      <a:endParaRPr lang="en-CA" sz="1400"/>
                    </a:p>
                    <a:p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467962"/>
                  </a:ext>
                </a:extLst>
              </a:tr>
              <a:tr h="529617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Lives in Vancouver, BC</a:t>
                      </a:r>
                    </a:p>
                    <a:p>
                      <a:r>
                        <a:rPr lang="en-US" sz="1400">
                          <a:hlinkClick r:id="rId3"/>
                        </a:rPr>
                        <a:t>Kiki@peerworks.ca</a:t>
                      </a:r>
                      <a:r>
                        <a:rPr lang="en-US" sz="1400"/>
                        <a:t> </a:t>
                      </a:r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257828"/>
                  </a:ext>
                </a:extLst>
              </a:tr>
            </a:tbl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29EF2C08-D5E2-DF4C-E2BF-0E91D784B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003" y="842403"/>
            <a:ext cx="1647418" cy="16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241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D5CA97-3A56-A74C-96D1-DB894D3D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FEA-31A8-2A45-BE95-11B41D2245F5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6FACBB4-EB10-0241-38E0-86C9A00E2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007035"/>
              </p:ext>
            </p:extLst>
          </p:nvPr>
        </p:nvGraphicFramePr>
        <p:xfrm>
          <a:off x="2042808" y="135106"/>
          <a:ext cx="8958992" cy="615285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79496">
                  <a:extLst>
                    <a:ext uri="{9D8B030D-6E8A-4147-A177-3AD203B41FA5}">
                      <a16:colId xmlns:a16="http://schemas.microsoft.com/office/drawing/2014/main" val="1693735104"/>
                    </a:ext>
                  </a:extLst>
                </a:gridCol>
                <a:gridCol w="4479496">
                  <a:extLst>
                    <a:ext uri="{9D8B030D-6E8A-4147-A177-3AD203B41FA5}">
                      <a16:colId xmlns:a16="http://schemas.microsoft.com/office/drawing/2014/main" val="1803676545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 rtl="0" fontAlgn="base"/>
                      <a:endParaRPr lang="en-CA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Zebina Virji (she/her)</a:t>
                      </a:r>
                    </a:p>
                    <a:p>
                      <a:pPr algn="ctr"/>
                      <a:r>
                        <a:rPr lang="en-US" sz="1800"/>
                        <a:t>Training Coordinator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590875"/>
                  </a:ext>
                </a:extLst>
              </a:tr>
              <a:tr h="1777141">
                <a:tc>
                  <a:txBody>
                    <a:bodyPr/>
                    <a:lstStyle/>
                    <a:p>
                      <a:pPr algn="l" rtl="0" fontAlgn="auto"/>
                      <a:endParaRPr lang="en-CA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  <a:p>
                      <a:pPr algn="ctr"/>
                      <a:endParaRPr lang="en-CA" sz="2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66869"/>
                  </a:ext>
                </a:extLst>
              </a:tr>
              <a:tr h="559732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Working in mental health for 10+ years as a Peer Supporter and Community Support Worker in a Consumer Survivor Initiative and in a Peer Support Organization - CMHA</a:t>
                      </a:r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871318"/>
                  </a:ext>
                </a:extLst>
              </a:tr>
              <a:tr h="583659">
                <a:tc>
                  <a:txBody>
                    <a:bodyPr/>
                    <a:lstStyle/>
                    <a:p>
                      <a:pPr algn="l" rtl="0" fontAlgn="base"/>
                      <a:endParaRPr lang="en-CA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PeerWorks Core Essentials and Certified Peer Supporter from Peer Support Canada</a:t>
                      </a:r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153133"/>
                  </a:ext>
                </a:extLst>
              </a:tr>
              <a:tr h="734978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CA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WRAP 2 Facilitator</a:t>
                      </a:r>
                    </a:p>
                    <a:p>
                      <a:r>
                        <a:rPr lang="en-US" sz="1400"/>
                        <a:t>Living Life to the Full Facilitator</a:t>
                      </a:r>
                    </a:p>
                    <a:p>
                      <a:r>
                        <a:rPr lang="en-US" sz="1400"/>
                        <a:t>Registered Social Service Worker RSSW</a:t>
                      </a:r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453223"/>
                  </a:ext>
                </a:extLst>
              </a:tr>
              <a:tr h="1167319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CA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Administrative Coordinator at PeerWorks</a:t>
                      </a:r>
                      <a:endParaRPr lang="en-CA" sz="1400"/>
                    </a:p>
                    <a:p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467962"/>
                  </a:ext>
                </a:extLst>
              </a:tr>
              <a:tr h="339595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Lives in Toronto, ON, CA</a:t>
                      </a:r>
                    </a:p>
                    <a:p>
                      <a:r>
                        <a:rPr lang="en-US" sz="1400">
                          <a:hlinkClick r:id="rId3"/>
                        </a:rPr>
                        <a:t>zebinia@peerworks.ca</a:t>
                      </a:r>
                      <a:r>
                        <a:rPr lang="en-US" sz="1400"/>
                        <a:t> </a:t>
                      </a:r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257828"/>
                  </a:ext>
                </a:extLst>
              </a:tr>
            </a:tbl>
          </a:graphicData>
        </a:graphic>
      </p:graphicFrame>
      <p:pic>
        <p:nvPicPr>
          <p:cNvPr id="4" name="Picture 3" descr="A person taking a selfie&#10;&#10;Description automatically generated">
            <a:extLst>
              <a:ext uri="{FF2B5EF4-FFF2-40B4-BE49-F238E27FC236}">
                <a16:creationId xmlns:a16="http://schemas.microsoft.com/office/drawing/2014/main" id="{6467953E-265C-37A3-9028-D4696B0F1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025" y="912605"/>
            <a:ext cx="1527858" cy="148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54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A52AA7-6B52-4BCE-FAFD-1EDE261C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FEA-31A8-2A45-BE95-11B41D2245F5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3B9B6B5-2E96-CF75-5D68-5D7ABBE20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267364"/>
              </p:ext>
            </p:extLst>
          </p:nvPr>
        </p:nvGraphicFramePr>
        <p:xfrm>
          <a:off x="2082913" y="64922"/>
          <a:ext cx="8958992" cy="637388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79496">
                  <a:extLst>
                    <a:ext uri="{9D8B030D-6E8A-4147-A177-3AD203B41FA5}">
                      <a16:colId xmlns:a16="http://schemas.microsoft.com/office/drawing/2014/main" val="1693735104"/>
                    </a:ext>
                  </a:extLst>
                </a:gridCol>
                <a:gridCol w="4479496">
                  <a:extLst>
                    <a:ext uri="{9D8B030D-6E8A-4147-A177-3AD203B41FA5}">
                      <a16:colId xmlns:a16="http://schemas.microsoft.com/office/drawing/2014/main" val="1803676545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Karin Thoms (she/her)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800"/>
                        <a:t>Training Coordinator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590875"/>
                  </a:ext>
                </a:extLst>
              </a:tr>
              <a:tr h="1777141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CA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  <a:p>
                      <a:pPr algn="ctr"/>
                      <a:endParaRPr lang="en-CA" sz="2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66869"/>
                  </a:ext>
                </a:extLst>
              </a:tr>
              <a:tr h="559732"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-CA" b="0" i="0">
                        <a:solidFill>
                          <a:srgbClr val="3B2D81"/>
                        </a:solidFill>
                        <a:effectLst/>
                        <a:latin typeface="Calibri"/>
                      </a:endParaRPr>
                    </a:p>
                  </a:txBody>
                  <a:tcPr marL="69494" marR="69494" marT="34747" marB="34747">
                    <a:lnL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/>
                        <a:t>Former Human Resources Generalist for 10+ years; Peer Support Program Manager at Perinatal Wellbeing Ontario; Customer Care and Peer Supporter at The WOMB Woodstock</a:t>
                      </a:r>
                    </a:p>
                  </a:txBody>
                  <a:tcPr>
                    <a:lnL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97871318"/>
                  </a:ext>
                </a:extLst>
              </a:tr>
              <a:tr h="583659"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-CA" b="0" i="0">
                        <a:solidFill>
                          <a:srgbClr val="3B2D81"/>
                        </a:solidFill>
                        <a:effectLst/>
                        <a:latin typeface="Calibri"/>
                      </a:endParaRPr>
                    </a:p>
                  </a:txBody>
                  <a:tcPr marL="69494" marR="69494" marT="34747" marB="34747">
                    <a:lnL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CD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/>
                        <a:t>PeerWorks</a:t>
                      </a:r>
                      <a:r>
                        <a:rPr lang="en-US" sz="1400"/>
                        <a:t> Core Essentials Certified Peer Support Worker</a:t>
                      </a:r>
                    </a:p>
                    <a:p>
                      <a:pPr lvl="0">
                        <a:buNone/>
                      </a:pPr>
                      <a:endParaRPr lang="en-US" sz="1400"/>
                    </a:p>
                  </a:txBody>
                  <a:tcPr>
                    <a:lnL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153133"/>
                  </a:ext>
                </a:extLst>
              </a:tr>
              <a:tr h="734978"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-CA" b="0" i="0">
                        <a:solidFill>
                          <a:srgbClr val="3B2D81"/>
                        </a:solidFill>
                        <a:effectLst/>
                        <a:latin typeface="Calibri"/>
                      </a:endParaRPr>
                    </a:p>
                  </a:txBody>
                  <a:tcPr marL="69494" marR="69494" marT="34747" marB="34747">
                    <a:lnL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Perinatal Mental Health Advocate and Peer Supporter; Peer Support Volunteer at the PAIL Network; Social Service Worker student at Durham College; Client Care Coordinator at Cambrian Counselling and Wellness</a:t>
                      </a:r>
                      <a:endParaRPr lang="en-US"/>
                    </a:p>
                  </a:txBody>
                  <a:tcPr>
                    <a:lnL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84453223"/>
                  </a:ext>
                </a:extLst>
              </a:tr>
              <a:tr h="953625"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-CA" b="0" i="0">
                        <a:solidFill>
                          <a:srgbClr val="3B2D81"/>
                        </a:solidFill>
                        <a:effectLst/>
                        <a:latin typeface="Calibri"/>
                      </a:endParaRPr>
                    </a:p>
                  </a:txBody>
                  <a:tcPr marL="69494" marR="69494" marT="34747" marB="34747">
                    <a:lnL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CD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Training Coordinator at PeerWorks</a:t>
                      </a:r>
                      <a:endParaRPr lang="en-CA" sz="1400"/>
                    </a:p>
                  </a:txBody>
                  <a:tcPr>
                    <a:lnL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467962"/>
                  </a:ext>
                </a:extLst>
              </a:tr>
              <a:tr h="529617">
                <a:tc>
                  <a:txBody>
                    <a:bodyPr/>
                    <a:lstStyle/>
                    <a:p>
                      <a:pPr lvl="0" algn="l" rtl="0">
                        <a:buNone/>
                      </a:pPr>
                      <a:endParaRPr lang="en-US" b="0" i="0">
                        <a:solidFill>
                          <a:srgbClr val="3B2D81"/>
                        </a:solidFill>
                        <a:effectLst/>
                        <a:latin typeface="Calibri"/>
                      </a:endParaRPr>
                    </a:p>
                  </a:txBody>
                  <a:tcPr marL="69494" marR="69494" marT="34747" marB="34747">
                    <a:lnL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Lives in Paris, ON </a:t>
                      </a:r>
                    </a:p>
                    <a:p>
                      <a:r>
                        <a:rPr lang="en-US" sz="1400">
                          <a:hlinkClick r:id="rId2"/>
                        </a:rPr>
                        <a:t>karin@peerworks.ca</a:t>
                      </a:r>
                      <a:r>
                        <a:rPr lang="en-US" sz="1400"/>
                        <a:t> </a:t>
                      </a:r>
                      <a:endParaRPr lang="en-CA" sz="1400"/>
                    </a:p>
                  </a:txBody>
                  <a:tcPr>
                    <a:lnL w="964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59257828"/>
                  </a:ext>
                </a:extLst>
              </a:tr>
            </a:tbl>
          </a:graphicData>
        </a:graphic>
      </p:graphicFrame>
      <p:pic>
        <p:nvPicPr>
          <p:cNvPr id="4" name="Picture 2" descr="A person smiling at camera&#10;&#10;Description automatically generated">
            <a:extLst>
              <a:ext uri="{FF2B5EF4-FFF2-40B4-BE49-F238E27FC236}">
                <a16:creationId xmlns:a16="http://schemas.microsoft.com/office/drawing/2014/main" id="{73660F62-8B54-B594-5B50-464CEAE18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5156" y="770397"/>
            <a:ext cx="1209340" cy="16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470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D5CA97-3A56-A74C-96D1-DB894D3D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FEA-31A8-2A45-BE95-11B41D2245F5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6FACBB4-EB10-0241-38E0-86C9A00E2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359062"/>
              </p:ext>
            </p:extLst>
          </p:nvPr>
        </p:nvGraphicFramePr>
        <p:xfrm>
          <a:off x="2042808" y="135106"/>
          <a:ext cx="8958992" cy="59925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79496">
                  <a:extLst>
                    <a:ext uri="{9D8B030D-6E8A-4147-A177-3AD203B41FA5}">
                      <a16:colId xmlns:a16="http://schemas.microsoft.com/office/drawing/2014/main" val="1693735104"/>
                    </a:ext>
                  </a:extLst>
                </a:gridCol>
                <a:gridCol w="4479496">
                  <a:extLst>
                    <a:ext uri="{9D8B030D-6E8A-4147-A177-3AD203B41FA5}">
                      <a16:colId xmlns:a16="http://schemas.microsoft.com/office/drawing/2014/main" val="1803676545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8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Darcey Lachapelle (she/her)</a:t>
                      </a:r>
                      <a:endParaRPr lang="en-US"/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800" b="1" i="0" u="none" strike="noStrike" noProof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Trainer</a:t>
                      </a:r>
                      <a:endParaRPr lang="en-CA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590875"/>
                  </a:ext>
                </a:extLst>
              </a:tr>
              <a:tr h="1777141">
                <a:tc>
                  <a:txBody>
                    <a:bodyPr/>
                    <a:lstStyle/>
                    <a:p>
                      <a:pPr algn="l" rtl="0" fontAlgn="auto"/>
                      <a:endParaRPr lang="en-CA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66869"/>
                  </a:ext>
                </a:extLst>
              </a:tr>
              <a:tr h="559732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400" b="0" i="0" u="none" strike="noStrike" noProof="0">
                          <a:effectLst/>
                          <a:latin typeface="Calibri"/>
                        </a:rPr>
                        <a:t>Former Early Childhood Educator for 10 years</a:t>
                      </a:r>
                      <a:endParaRPr lang="en-US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CA" sz="1400" b="0" i="0" u="none" strike="noStrike" noProof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871318"/>
                  </a:ext>
                </a:extLst>
              </a:tr>
              <a:tr h="58365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400" b="0" i="0" u="none" strike="noStrike" noProof="0">
                          <a:solidFill>
                            <a:srgbClr val="3B2D81"/>
                          </a:solidFill>
                          <a:effectLst/>
                          <a:latin typeface="Calibri"/>
                        </a:rPr>
                        <a:t>Mental Health and Addictions Graduate</a:t>
                      </a:r>
                      <a:endParaRPr lang="en-US"/>
                    </a:p>
                    <a:p>
                      <a:pPr lvl="0" algn="l">
                        <a:buNone/>
                      </a:pPr>
                      <a:endParaRPr lang="en-CA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153133"/>
                  </a:ext>
                </a:extLst>
              </a:tr>
              <a:tr h="73497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400" b="0" i="0" u="none" strike="noStrike" noProof="0">
                          <a:solidFill>
                            <a:srgbClr val="3B2D81"/>
                          </a:solidFill>
                          <a:effectLst/>
                          <a:latin typeface="Calibri"/>
                        </a:rPr>
                        <a:t>Support Services Counsellor, True Self- Debwewendizwin</a:t>
                      </a:r>
                      <a:endParaRPr lang="en-US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CA" sz="1400" b="0" i="0" u="none" strike="noStrike" noProof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453223"/>
                  </a:ext>
                </a:extLst>
              </a:tr>
              <a:tr h="116731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400" b="0" i="0" u="none" strike="noStrike" noProof="0">
                          <a:solidFill>
                            <a:srgbClr val="3B2D81"/>
                          </a:solidFill>
                          <a:effectLst/>
                          <a:latin typeface="Calibri"/>
                        </a:rPr>
                        <a:t>PeerWorks Core Essentials Certified Peer Supporter and Trainer</a:t>
                      </a:r>
                      <a:endParaRPr lang="en-US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CA" sz="1400" b="0" i="0" u="none" strike="noStrike" noProof="0">
                        <a:effectLst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467962"/>
                  </a:ext>
                </a:extLst>
              </a:tr>
              <a:tr h="529617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3B2D81"/>
                          </a:solidFill>
                          <a:effectLst/>
                          <a:latin typeface="Calibri"/>
                        </a:rPr>
                        <a:t>Lives in North Bay, ON</a:t>
                      </a:r>
                      <a:endParaRPr lang="en-US"/>
                    </a:p>
                    <a:p>
                      <a:pPr lvl="0" algn="l">
                        <a:buNone/>
                      </a:pPr>
                      <a:endParaRPr lang="en-US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257828"/>
                  </a:ext>
                </a:extLst>
              </a:tr>
            </a:tbl>
          </a:graphicData>
        </a:graphic>
      </p:graphicFrame>
      <p:pic>
        <p:nvPicPr>
          <p:cNvPr id="11" name="Picture 10" descr="A person taking a selfie&#10;&#10;Description automatically generated">
            <a:extLst>
              <a:ext uri="{FF2B5EF4-FFF2-40B4-BE49-F238E27FC236}">
                <a16:creationId xmlns:a16="http://schemas.microsoft.com/office/drawing/2014/main" id="{0FDF2268-A887-4B7A-9D22-7599831D4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371" y="861530"/>
            <a:ext cx="1320386" cy="170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08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D5CA97-3A56-A74C-96D1-DB894D3D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FEA-31A8-2A45-BE95-11B41D2245F5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6FACBB4-EB10-0241-38E0-86C9A00E2684}"/>
              </a:ext>
            </a:extLst>
          </p:cNvPr>
          <p:cNvGraphicFramePr>
            <a:graphicFrameLocks noGrp="1"/>
          </p:cNvGraphicFramePr>
          <p:nvPr/>
        </p:nvGraphicFramePr>
        <p:xfrm>
          <a:off x="2042808" y="135106"/>
          <a:ext cx="8958992" cy="616431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79496">
                  <a:extLst>
                    <a:ext uri="{9D8B030D-6E8A-4147-A177-3AD203B41FA5}">
                      <a16:colId xmlns:a16="http://schemas.microsoft.com/office/drawing/2014/main" val="1693735104"/>
                    </a:ext>
                  </a:extLst>
                </a:gridCol>
                <a:gridCol w="4479496">
                  <a:extLst>
                    <a:ext uri="{9D8B030D-6E8A-4147-A177-3AD203B41FA5}">
                      <a16:colId xmlns:a16="http://schemas.microsoft.com/office/drawing/2014/main" val="1803676545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CA" b="1" i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Brooke Chambers (she/her)​</a:t>
                      </a:r>
                    </a:p>
                    <a:p>
                      <a:pPr algn="ctr" rtl="0" fontAlgn="base"/>
                      <a:r>
                        <a:rPr lang="en-CA" b="1" i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Trainer</a:t>
                      </a:r>
                      <a:endParaRPr lang="en-CA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590875"/>
                  </a:ext>
                </a:extLst>
              </a:tr>
              <a:tr h="1777141">
                <a:tc>
                  <a:txBody>
                    <a:bodyPr/>
                    <a:lstStyle/>
                    <a:p>
                      <a:pPr algn="l" rtl="0" fontAlgn="auto"/>
                      <a:r>
                        <a:rPr lang="en-CA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66869"/>
                  </a:ext>
                </a:extLst>
              </a:tr>
              <a:tr h="559732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400" b="0" i="0" u="none" strike="noStrike" noProof="0">
                          <a:effectLst/>
                        </a:rPr>
                        <a:t>Former advisory group member to the Federal Minister of Health, Professional Financial Planner (PFP) and police officer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871318"/>
                  </a:ext>
                </a:extLst>
              </a:tr>
              <a:tr h="58365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CA" sz="1400" b="0" i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PeerWorks</a:t>
                      </a:r>
                      <a:r>
                        <a:rPr lang="en-CA" sz="1400" b="0" i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Core Essentials Certified Peer Supporter and Trainer​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153133"/>
                  </a:ext>
                </a:extLst>
              </a:tr>
              <a:tr h="73497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400" b="0" i="0" u="none" strike="noStrike" noProof="0">
                          <a:effectLst/>
                        </a:rPr>
                        <a:t>WRAP Facilitator</a:t>
                      </a:r>
                      <a:endParaRPr lang="en-US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400" b="0" i="0" u="none" strike="noStrike" noProof="0">
                          <a:effectLst/>
                        </a:rPr>
                        <a:t>Disabilities Studies Student at MTU</a:t>
                      </a:r>
                      <a:endParaRPr lang="en-CA"/>
                    </a:p>
                    <a:p>
                      <a:pPr lvl="0" algn="l">
                        <a:buNone/>
                      </a:pPr>
                      <a:endParaRPr lang="en-CA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453223"/>
                  </a:ext>
                </a:extLst>
              </a:tr>
              <a:tr h="116731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400" b="0" i="0" u="none" strike="noStrike" noProof="0">
                          <a:effectLst/>
                        </a:rPr>
                        <a:t>Mental Health Consultant for Public Health Agency Canada's Working Group for the Mental Health of Black Canadians</a:t>
                      </a:r>
                      <a:endParaRPr lang="en-US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1400" b="0" i="0" u="none" strike="noStrike" noProof="0">
                          <a:effectLst/>
                        </a:rPr>
                        <a:t>Storyteller and peer supporter for the Carnegie Initiative</a:t>
                      </a:r>
                      <a:endParaRPr lang="en-CA"/>
                    </a:p>
                    <a:p>
                      <a:pPr lvl="0" algn="l">
                        <a:buNone/>
                      </a:pPr>
                      <a:endParaRPr lang="en-CA" sz="1400" b="0" i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467962"/>
                  </a:ext>
                </a:extLst>
              </a:tr>
              <a:tr h="529617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400" b="0" i="0" u="none" strike="noStrike" noProof="0">
                          <a:effectLst/>
                        </a:rPr>
                        <a:t>From Whitby ON, CA</a:t>
                      </a:r>
                      <a:br>
                        <a:rPr lang="en-US" sz="1400" b="0" i="0">
                          <a:solidFill>
                            <a:srgbClr val="2C2261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400" b="0" i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257828"/>
                  </a:ext>
                </a:extLst>
              </a:tr>
            </a:tbl>
          </a:graphicData>
        </a:graphic>
      </p:graphicFrame>
      <p:pic>
        <p:nvPicPr>
          <p:cNvPr id="6" name="Picture 2" descr="A picture containing text, person, posing&#10;&#10;Description automatically generated">
            <a:extLst>
              <a:ext uri="{FF2B5EF4-FFF2-40B4-BE49-F238E27FC236}">
                <a16:creationId xmlns:a16="http://schemas.microsoft.com/office/drawing/2014/main" id="{BA268426-3761-B327-D227-F820FEDCB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3469021" y="1002970"/>
            <a:ext cx="1482616" cy="111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491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D5CA97-3A56-A74C-96D1-DB894D3D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8FFEA-31A8-2A45-BE95-11B41D2245F5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6FACBB4-EB10-0241-38E0-86C9A00E2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412123"/>
              </p:ext>
            </p:extLst>
          </p:nvPr>
        </p:nvGraphicFramePr>
        <p:xfrm>
          <a:off x="2042808" y="135106"/>
          <a:ext cx="8958992" cy="614038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79496">
                  <a:extLst>
                    <a:ext uri="{9D8B030D-6E8A-4147-A177-3AD203B41FA5}">
                      <a16:colId xmlns:a16="http://schemas.microsoft.com/office/drawing/2014/main" val="1693735104"/>
                    </a:ext>
                  </a:extLst>
                </a:gridCol>
                <a:gridCol w="4479496">
                  <a:extLst>
                    <a:ext uri="{9D8B030D-6E8A-4147-A177-3AD203B41FA5}">
                      <a16:colId xmlns:a16="http://schemas.microsoft.com/office/drawing/2014/main" val="1803676545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CA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Deborrah (Deb) Sherman (she/her)​</a:t>
                      </a:r>
                      <a:br>
                        <a:rPr lang="en-CA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CA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Trainer​</a:t>
                      </a:r>
                      <a:endParaRPr lang="en-CA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590875"/>
                  </a:ext>
                </a:extLst>
              </a:tr>
              <a:tr h="1777141">
                <a:tc>
                  <a:txBody>
                    <a:bodyPr/>
                    <a:lstStyle/>
                    <a:p>
                      <a:pPr algn="ctr" rtl="0" fontAlgn="auto"/>
                      <a:r>
                        <a:rPr lang="en-CA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2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66869"/>
                  </a:ext>
                </a:extLst>
              </a:tr>
              <a:tr h="559732">
                <a:tc>
                  <a:txBody>
                    <a:bodyPr/>
                    <a:lstStyle/>
                    <a:p>
                      <a:pPr algn="l" rtl="0" fontAlgn="base"/>
                      <a:r>
                        <a:rPr lang="en-CA" sz="1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Involved in peer support since 2000​</a:t>
                      </a:r>
                      <a:endParaRPr lang="en-CA" sz="14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871318"/>
                  </a:ext>
                </a:extLst>
              </a:tr>
              <a:tr h="58365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CA" sz="1400" b="0" i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PeerWorks</a:t>
                      </a:r>
                      <a:r>
                        <a:rPr lang="en-CA" sz="1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Core Essentials Certified Peer Supporter and Trainer​</a:t>
                      </a:r>
                      <a:endParaRPr lang="en-CA" sz="14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en-CA" sz="1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CA" sz="14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153133"/>
                  </a:ext>
                </a:extLst>
              </a:tr>
              <a:tr h="734978">
                <a:tc>
                  <a:txBody>
                    <a:bodyPr/>
                    <a:lstStyle/>
                    <a:p>
                      <a:pPr algn="l" rtl="0" fontAlgn="base"/>
                      <a:r>
                        <a:rPr lang="en-CA" sz="1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Certified Peer Supporter &amp; Certified Mentor, Peer Support Canada​</a:t>
                      </a:r>
                      <a:endParaRPr lang="en-CA" sz="14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453223"/>
                  </a:ext>
                </a:extLst>
              </a:tr>
              <a:tr h="116731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CA" sz="1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Former ED of Mental Health Rights Coalition &amp; retired as ED of OPDI​ (aka </a:t>
                      </a:r>
                      <a:r>
                        <a:rPr lang="en-CA" sz="1400" b="0" i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PeerWorks</a:t>
                      </a:r>
                      <a:r>
                        <a:rPr lang="en-CA" sz="1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n-CA" sz="14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467962"/>
                  </a:ext>
                </a:extLst>
              </a:tr>
              <a:tr h="52961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Lives in Hamilton​</a:t>
                      </a:r>
                      <a:b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14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257828"/>
                  </a:ext>
                </a:extLst>
              </a:tr>
            </a:tbl>
          </a:graphicData>
        </a:graphic>
      </p:graphicFrame>
      <p:pic>
        <p:nvPicPr>
          <p:cNvPr id="4" name="Picture 3" descr="A person with her hands on her face&#10;&#10;Description automatically generated with medium confidence">
            <a:extLst>
              <a:ext uri="{FF2B5EF4-FFF2-40B4-BE49-F238E27FC236}">
                <a16:creationId xmlns:a16="http://schemas.microsoft.com/office/drawing/2014/main" id="{06143946-D90C-44C1-43A5-2739666FE3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279" y="845230"/>
            <a:ext cx="2201060" cy="146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98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10EA9-4D95-4E5C-B80B-AD228BE48F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-140676"/>
            <a:ext cx="9144000" cy="6858000"/>
          </a:xfrm>
        </p:spPr>
        <p:txBody>
          <a:bodyPr>
            <a:normAutofit/>
          </a:bodyPr>
          <a:lstStyle/>
          <a:p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CA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C0FFCFD-A14E-4FAD-8713-13D945BB6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418584"/>
              </p:ext>
            </p:extLst>
          </p:nvPr>
        </p:nvGraphicFramePr>
        <p:xfrm>
          <a:off x="1926019" y="146571"/>
          <a:ext cx="8339962" cy="614445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69981">
                  <a:extLst>
                    <a:ext uri="{9D8B030D-6E8A-4147-A177-3AD203B41FA5}">
                      <a16:colId xmlns:a16="http://schemas.microsoft.com/office/drawing/2014/main" val="3042786454"/>
                    </a:ext>
                  </a:extLst>
                </a:gridCol>
                <a:gridCol w="4169981">
                  <a:extLst>
                    <a:ext uri="{9D8B030D-6E8A-4147-A177-3AD203B41FA5}">
                      <a16:colId xmlns:a16="http://schemas.microsoft.com/office/drawing/2014/main" val="4054774068"/>
                    </a:ext>
                  </a:extLst>
                </a:gridCol>
              </a:tblGrid>
              <a:tr h="679339"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Arif Majeed (he/him)</a:t>
                      </a:r>
                    </a:p>
                    <a:p>
                      <a:pPr algn="ctr"/>
                      <a:r>
                        <a:rPr lang="en-US" sz="1800"/>
                        <a:t>Trainer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955430"/>
                  </a:ext>
                </a:extLst>
              </a:tr>
              <a:tr h="1838699">
                <a:tc>
                  <a:txBody>
                    <a:bodyPr/>
                    <a:lstStyle/>
                    <a:p>
                      <a:endParaRPr lang="en-US" sz="2000"/>
                    </a:p>
                    <a:p>
                      <a:endParaRPr lang="en-CA" sz="2000"/>
                    </a:p>
                    <a:p>
                      <a:endParaRPr lang="en-CA" sz="2000"/>
                    </a:p>
                    <a:p>
                      <a:endParaRPr lang="en-CA" sz="2000"/>
                    </a:p>
                    <a:p>
                      <a:endParaRPr lang="en-CA" sz="2000"/>
                    </a:p>
                    <a:p>
                      <a:endParaRPr lang="en-CA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CA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170936"/>
                  </a:ext>
                </a:extLst>
              </a:tr>
              <a:tr h="554528">
                <a:tc>
                  <a:txBody>
                    <a:bodyPr/>
                    <a:lstStyle/>
                    <a:p>
                      <a:r>
                        <a:rPr lang="en-US" sz="1400"/>
                        <a:t>Been involved in peer support for over 27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553911"/>
                  </a:ext>
                </a:extLst>
              </a:tr>
              <a:tr h="482278">
                <a:tc>
                  <a:txBody>
                    <a:bodyPr/>
                    <a:lstStyle/>
                    <a:p>
                      <a:r>
                        <a:rPr lang="en-CA" sz="1400"/>
                        <a:t>OPDI Core Essentials Certified Peer Supporter and Trainer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573555"/>
                  </a:ext>
                </a:extLst>
              </a:tr>
              <a:tr h="491924">
                <a:tc>
                  <a:txBody>
                    <a:bodyPr/>
                    <a:lstStyle/>
                    <a:p>
                      <a:r>
                        <a:rPr lang="en-US" sz="1400"/>
                        <a:t>Peer Support Canada Certified </a:t>
                      </a:r>
                      <a:endParaRPr lang="en-C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404046"/>
                  </a:ext>
                </a:extLst>
              </a:tr>
              <a:tr h="78801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CA" sz="1400" b="0" i="0" u="none" strike="noStrike" noProof="0">
                          <a:latin typeface="Calibri"/>
                        </a:rPr>
                        <a:t>Started working with “People for Equal Partnership in Mental Health-PEP” and consumer-run peers support and drop-in centre in North Bay, now manager of Peer Support Services Canadian Mental Health Association, North Bay, and District.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230402"/>
                  </a:ext>
                </a:extLst>
              </a:tr>
              <a:tr h="822027">
                <a:tc>
                  <a:txBody>
                    <a:bodyPr/>
                    <a:lstStyle/>
                    <a:p>
                      <a:r>
                        <a:rPr lang="en-US" sz="1400"/>
                        <a:t>Lives in North Bay, 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09404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C31D00-9DFE-4098-A45D-312AEB43C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7</a:t>
            </a:fld>
            <a:endParaRPr lang="en-CA"/>
          </a:p>
        </p:txBody>
      </p:sp>
      <p:pic>
        <p:nvPicPr>
          <p:cNvPr id="5" name="Picture 5" descr="A person wearing sunglasses and a hat&#10;&#10;Description automatically generated">
            <a:extLst>
              <a:ext uri="{FF2B5EF4-FFF2-40B4-BE49-F238E27FC236}">
                <a16:creationId xmlns:a16="http://schemas.microsoft.com/office/drawing/2014/main" id="{0CD42534-00DD-7919-0546-D9C801233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740" y="921083"/>
            <a:ext cx="1436226" cy="168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48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10EA9-4D95-4E5C-B80B-AD228BE48F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-140676"/>
            <a:ext cx="9144000" cy="6858000"/>
          </a:xfrm>
        </p:spPr>
        <p:txBody>
          <a:bodyPr>
            <a:normAutofit/>
          </a:bodyPr>
          <a:lstStyle/>
          <a:p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CA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C0FFCFD-A14E-4FAD-8713-13D945BB6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127771"/>
              </p:ext>
            </p:extLst>
          </p:nvPr>
        </p:nvGraphicFramePr>
        <p:xfrm>
          <a:off x="3128865" y="146571"/>
          <a:ext cx="6096000" cy="71769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04278645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054774068"/>
                    </a:ext>
                  </a:extLst>
                </a:gridCol>
              </a:tblGrid>
              <a:tr h="875571"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Nicole Parker (she/her)</a:t>
                      </a:r>
                    </a:p>
                    <a:p>
                      <a:pPr algn="ctr"/>
                      <a:r>
                        <a:rPr lang="en-US" sz="1800"/>
                        <a:t>Trainer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/>
                        <a:t>Zebina Virji (she/her)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sz="1800"/>
                        <a:t>Training Coordinator</a:t>
                      </a:r>
                      <a:endParaRPr lang="en-US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955430"/>
                  </a:ext>
                </a:extLst>
              </a:tr>
              <a:tr h="1838699">
                <a:tc>
                  <a:txBody>
                    <a:bodyPr/>
                    <a:lstStyle/>
                    <a:p>
                      <a:endParaRPr lang="en-US" sz="2000"/>
                    </a:p>
                    <a:p>
                      <a:endParaRPr lang="en-CA" sz="2000"/>
                    </a:p>
                    <a:p>
                      <a:endParaRPr lang="en-CA" sz="2000"/>
                    </a:p>
                    <a:p>
                      <a:endParaRPr lang="en-CA" sz="2000"/>
                    </a:p>
                    <a:p>
                      <a:endParaRPr lang="en-CA" sz="2000"/>
                    </a:p>
                    <a:p>
                      <a:endParaRPr lang="en-CA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2000"/>
                    </a:p>
                    <a:p>
                      <a:pPr lvl="0" algn="ctr">
                        <a:buNone/>
                      </a:pPr>
                      <a:endParaRPr lang="en-CA" sz="20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170936"/>
                  </a:ext>
                </a:extLst>
              </a:tr>
              <a:tr h="554528">
                <a:tc>
                  <a:txBody>
                    <a:bodyPr/>
                    <a:lstStyle/>
                    <a:p>
                      <a:r>
                        <a:rPr lang="en-US" sz="1600"/>
                        <a:t>Been involved in peer support since 2005</a:t>
                      </a:r>
                      <a:endParaRPr lang="en-CA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/>
                        <a:t>Working in mental health for 10+ years as a Peer Supporter and Community Support Worker in a Consumer Survivor Initiative and in a Peer Support Organization - CMHA</a:t>
                      </a:r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553911"/>
                  </a:ext>
                </a:extLst>
              </a:tr>
              <a:tr h="788014">
                <a:tc>
                  <a:txBody>
                    <a:bodyPr/>
                    <a:lstStyle/>
                    <a:p>
                      <a:r>
                        <a:rPr lang="en-CA" sz="1600"/>
                        <a:t>OPDI Core Essentials Certified Peer Supporter and Trainer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/>
                        <a:t>PeerWorks Core Essentials and Certified Peer Supporter from Peer Support Canada</a:t>
                      </a:r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73555"/>
                  </a:ext>
                </a:extLst>
              </a:tr>
              <a:tr h="789928">
                <a:tc>
                  <a:txBody>
                    <a:bodyPr/>
                    <a:lstStyle/>
                    <a:p>
                      <a:r>
                        <a:rPr lang="en-US" sz="1600"/>
                        <a:t>Peer Support Canada Certified </a:t>
                      </a:r>
                      <a:endParaRPr lang="en-CA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/>
                        <a:t>Advance Level Facilitator WRAP</a:t>
                      </a:r>
                    </a:p>
                    <a:p>
                      <a:pPr lvl="0">
                        <a:buNone/>
                      </a:pPr>
                      <a:r>
                        <a:rPr lang="en-US" sz="1400"/>
                        <a:t>Living Life to the Full Facilitator</a:t>
                      </a:r>
                      <a:endParaRPr lang="en-CA"/>
                    </a:p>
                    <a:p>
                      <a:pPr lvl="0">
                        <a:buNone/>
                      </a:pPr>
                      <a:r>
                        <a:rPr lang="en-US" sz="1400"/>
                        <a:t>Social Service Worker SSW</a:t>
                      </a:r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404046"/>
                  </a:ext>
                </a:extLst>
              </a:tr>
              <a:tr h="788014">
                <a:tc>
                  <a:txBody>
                    <a:bodyPr/>
                    <a:lstStyle/>
                    <a:p>
                      <a:r>
                        <a:rPr lang="en-CA" sz="1600"/>
                        <a:t>Began journey of peer support at Waypoint, now working at CMHA York 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/>
                        <a:t>Administrative Coordinator at PeerWorks</a:t>
                      </a:r>
                      <a:endParaRPr lang="en-CA" sz="1400"/>
                    </a:p>
                    <a:p>
                      <a:pPr lvl="0">
                        <a:buNone/>
                      </a:pPr>
                      <a:endParaRPr lang="en-CA" sz="140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230402"/>
                  </a:ext>
                </a:extLst>
              </a:tr>
              <a:tr h="822027">
                <a:tc>
                  <a:txBody>
                    <a:bodyPr/>
                    <a:lstStyle/>
                    <a:p>
                      <a:r>
                        <a:rPr lang="en-US" sz="1600"/>
                        <a:t>Lives in Hillsdale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/>
                        <a:t>Lives in Toronto, ON, CA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US" sz="1400">
                          <a:hlinkClick r:id="rId3"/>
                        </a:rPr>
                        <a:t>zebinia@peerworks.ca</a:t>
                      </a:r>
                      <a:r>
                        <a:rPr lang="en-US" sz="1400"/>
                        <a:t> </a:t>
                      </a:r>
                      <a:endParaRPr lang="en-C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09404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C31D00-9DFE-4098-A45D-312AEB43C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8</a:t>
            </a:fld>
            <a:endParaRPr lang="en-CA"/>
          </a:p>
        </p:txBody>
      </p:sp>
      <p:pic>
        <p:nvPicPr>
          <p:cNvPr id="7" name="Picture 6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7F13366B-C262-E632-6B5C-AD2F5C0197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778" y="1119406"/>
            <a:ext cx="911502" cy="1695817"/>
          </a:xfrm>
          <a:prstGeom prst="rect">
            <a:avLst/>
          </a:prstGeom>
        </p:spPr>
      </p:pic>
      <p:pic>
        <p:nvPicPr>
          <p:cNvPr id="6" name="Picture 5" descr="A person taking a selfie&#10;&#10;Description automatically generated">
            <a:extLst>
              <a:ext uri="{FF2B5EF4-FFF2-40B4-BE49-F238E27FC236}">
                <a16:creationId xmlns:a16="http://schemas.microsoft.com/office/drawing/2014/main" id="{9369B698-3C41-2E9C-DB78-041CB01382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9335" y="1227915"/>
            <a:ext cx="1527858" cy="148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82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10EA9-4D95-4E5C-B80B-AD228BE48F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-140676"/>
            <a:ext cx="9144000" cy="6858000"/>
          </a:xfrm>
        </p:spPr>
        <p:txBody>
          <a:bodyPr>
            <a:normAutofit/>
          </a:bodyPr>
          <a:lstStyle/>
          <a:p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CA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C0FFCFD-A14E-4FAD-8713-13D945BB6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217869"/>
              </p:ext>
            </p:extLst>
          </p:nvPr>
        </p:nvGraphicFramePr>
        <p:xfrm>
          <a:off x="3048000" y="94197"/>
          <a:ext cx="6096000" cy="658429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68030625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054774068"/>
                    </a:ext>
                  </a:extLst>
                </a:gridCol>
              </a:tblGrid>
              <a:tr h="875571">
                <a:tc>
                  <a:txBody>
                    <a:bodyPr/>
                    <a:lstStyle/>
                    <a:p>
                      <a:pPr algn="ctr"/>
                      <a:r>
                        <a:rPr lang="en-CA" sz="18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Barbara Frampton (she/her)</a:t>
                      </a:r>
                      <a:br>
                        <a:rPr lang="en-CA" sz="18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CA" sz="18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Trainer</a:t>
                      </a:r>
                      <a:endParaRPr lang="en-CA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955430"/>
                  </a:ext>
                </a:extLst>
              </a:tr>
              <a:tr h="1838699">
                <a:tc>
                  <a:txBody>
                    <a:bodyPr/>
                    <a:lstStyle/>
                    <a:p>
                      <a:endParaRPr lang="en-CA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CA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170936"/>
                  </a:ext>
                </a:extLst>
              </a:tr>
              <a:tr h="554528">
                <a:tc>
                  <a:txBody>
                    <a:bodyPr/>
                    <a:lstStyle/>
                    <a:p>
                      <a:r>
                        <a:rPr lang="en-CA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Involved in peer support for 25+ years</a:t>
                      </a:r>
                      <a:endParaRPr lang="en-CA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553911"/>
                  </a:ext>
                </a:extLst>
              </a:tr>
              <a:tr h="788014">
                <a:tc>
                  <a:txBody>
                    <a:bodyPr/>
                    <a:lstStyle/>
                    <a:p>
                      <a:r>
                        <a:rPr lang="en-CA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OPDI Core Essentials Certified Peer Supporter and Trainer</a:t>
                      </a:r>
                    </a:p>
                    <a:p>
                      <a:endParaRPr lang="en-CA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573555"/>
                  </a:ext>
                </a:extLst>
              </a:tr>
              <a:tr h="789928">
                <a:tc>
                  <a:txBody>
                    <a:bodyPr/>
                    <a:lstStyle/>
                    <a:p>
                      <a:r>
                        <a:rPr lang="en-CA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Peer Support Canada Certified</a:t>
                      </a:r>
                    </a:p>
                    <a:p>
                      <a:r>
                        <a:rPr lang="en-CA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Advanced Level WRAP Facilitator </a:t>
                      </a:r>
                    </a:p>
                    <a:p>
                      <a:r>
                        <a:rPr lang="en-CA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International Peer Zone Facilitator</a:t>
                      </a:r>
                      <a:endParaRPr lang="en-CA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404046"/>
                  </a:ext>
                </a:extLst>
              </a:tr>
              <a:tr h="788014">
                <a:tc>
                  <a:txBody>
                    <a:bodyPr/>
                    <a:lstStyle/>
                    <a:p>
                      <a:r>
                        <a:rPr lang="en-CA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Former Regional Director, SWAN </a:t>
                      </a:r>
                    </a:p>
                    <a:p>
                      <a:r>
                        <a:rPr lang="en-CA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Past Manager OPDI, Independent Consultant and Trainer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230402"/>
                  </a:ext>
                </a:extLst>
              </a:tr>
              <a:tr h="822027">
                <a:tc>
                  <a:txBody>
                    <a:bodyPr/>
                    <a:lstStyle/>
                    <a:p>
                      <a:r>
                        <a:rPr lang="en-US" sz="1600"/>
                        <a:t>Lives in Aylmer, ON</a:t>
                      </a:r>
                      <a:br>
                        <a:rPr lang="en-US" sz="1600"/>
                      </a:b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09404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C31D00-9DFE-4098-A45D-312AEB43C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33E8-A1AC-47A1-82E2-8F5C5555C8D4}" type="slidenum">
              <a:rPr lang="en-CA" smtClean="0"/>
              <a:t>9</a:t>
            </a:fld>
            <a:endParaRPr lang="en-CA"/>
          </a:p>
        </p:txBody>
      </p:sp>
      <p:pic>
        <p:nvPicPr>
          <p:cNvPr id="8" name="Picture 7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993FA81F-35C7-4095-97B5-50F932DB9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16" y="1063960"/>
            <a:ext cx="1677925" cy="167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11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Custom 3">
      <a:dk1>
        <a:srgbClr val="3B2D81"/>
      </a:dk1>
      <a:lt1>
        <a:srgbClr val="FFFFFF"/>
      </a:lt1>
      <a:dk2>
        <a:srgbClr val="3B2D81"/>
      </a:dk2>
      <a:lt2>
        <a:srgbClr val="FFFF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7543C"/>
      </a:hlink>
      <a:folHlink>
        <a:srgbClr val="CD26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erWorks_PPT_Template_Dec15" id="{9F92385B-2474-294A-880E-38AE507E084C}" vid="{6C647880-13BE-AD4B-A421-48E4DAE2FAD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90AADE53214F4BBEB5AFA0C3321DC6" ma:contentTypeVersion="15" ma:contentTypeDescription="Create a new document." ma:contentTypeScope="" ma:versionID="ab5a95665a8102a732fe7686af29c1c4">
  <xsd:schema xmlns:xsd="http://www.w3.org/2001/XMLSchema" xmlns:xs="http://www.w3.org/2001/XMLSchema" xmlns:p="http://schemas.microsoft.com/office/2006/metadata/properties" xmlns:ns2="55c4c3e0-b5a6-4d17-8208-23131be646c2" xmlns:ns3="0ec5c850-d167-47b1-9816-f7dea4e6d71f" targetNamespace="http://schemas.microsoft.com/office/2006/metadata/properties" ma:root="true" ma:fieldsID="047ab89ee34afae48de62107e8e6b879" ns2:_="" ns3:_="">
    <xsd:import namespace="55c4c3e0-b5a6-4d17-8208-23131be646c2"/>
    <xsd:import namespace="0ec5c850-d167-47b1-9816-f7dea4e6d7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PleaseensureyouCOPYdocumentbeforeediting_x002e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c4c3e0-b5a6-4d17-8208-23131be646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leaseensureyouCOPYdocumentbeforeediting_x002e_" ma:index="22" nillable="true" ma:displayName="Please ensure you COPY document before editing." ma:format="Dropdown" ma:internalName="PleaseensureyouCOPYdocumentbeforeediting_x002e_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5c850-d167-47b1-9816-f7dea4e6d71f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leaseensureyouCOPYdocumentbeforeediting_x002e_ xmlns="55c4c3e0-b5a6-4d17-8208-23131be646c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8C6B05-E29A-472B-8EF3-6EF3E1B816C0}">
  <ds:schemaRefs>
    <ds:schemaRef ds:uri="0ec5c850-d167-47b1-9816-f7dea4e6d71f"/>
    <ds:schemaRef ds:uri="55c4c3e0-b5a6-4d17-8208-23131be646c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A619FE3-8324-4A33-8DA7-EF7EA1BD4331}">
  <ds:schemaRefs>
    <ds:schemaRef ds:uri="55c4c3e0-b5a6-4d17-8208-23131be646c2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07BA626-0755-4758-B3E6-94FE9FEB92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8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Office Theme</vt:lpstr>
      <vt:lpstr>1_Office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</vt:lpstr>
      <vt:lpstr>         </vt:lpstr>
      <vt:lpstr>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Chang</dc:creator>
  <cp:revision>1</cp:revision>
  <dcterms:created xsi:type="dcterms:W3CDTF">2022-01-07T23:09:35Z</dcterms:created>
  <dcterms:modified xsi:type="dcterms:W3CDTF">2024-12-30T04:25:05Z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0x0101009F90AADE53214F4BBEB5AFA0C3321DC6</vt:lpwstr>
  </property>
</Properties>
</file>